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1" r:id="rId6"/>
    <p:sldId id="263" r:id="rId7"/>
    <p:sldId id="261" r:id="rId8"/>
    <p:sldId id="260" r:id="rId9"/>
    <p:sldId id="268" r:id="rId10"/>
    <p:sldId id="269" r:id="rId11"/>
    <p:sldId id="262" r:id="rId12"/>
    <p:sldId id="259" r:id="rId13"/>
    <p:sldId id="264" r:id="rId14"/>
    <p:sldId id="272" r:id="rId15"/>
    <p:sldId id="265" r:id="rId16"/>
    <p:sldId id="266" r:id="rId17"/>
    <p:sldId id="267" r:id="rId18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6F2E1-641D-4F55-AA0F-E030E8C0CC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5D1149-DB35-4E5B-B1CE-108013DAE72A}">
      <dgm:prSet/>
      <dgm:spPr/>
      <dgm:t>
        <a:bodyPr/>
        <a:lstStyle/>
        <a:p>
          <a:r>
            <a:rPr lang="ca-ES" dirty="0" err="1"/>
            <a:t>Importancia</a:t>
          </a:r>
          <a:r>
            <a:rPr lang="ca-ES" dirty="0"/>
            <a:t> de la consultoria por </a:t>
          </a:r>
          <a:r>
            <a:rPr lang="ca-ES" dirty="0" err="1"/>
            <a:t>su</a:t>
          </a:r>
          <a:r>
            <a:rPr lang="ca-ES" dirty="0"/>
            <a:t> </a:t>
          </a:r>
          <a:r>
            <a:rPr lang="ca-ES" dirty="0" err="1"/>
            <a:t>incidencia</a:t>
          </a:r>
          <a:r>
            <a:rPr lang="ca-ES" dirty="0"/>
            <a:t> </a:t>
          </a:r>
          <a:r>
            <a:rPr lang="es-ES" noProof="0" dirty="0"/>
            <a:t> sobre nuevos franquiciadores</a:t>
          </a:r>
          <a:endParaRPr lang="ca-ES" dirty="0"/>
        </a:p>
      </dgm:t>
    </dgm:pt>
    <dgm:pt modelId="{E25D8CAC-728D-42CD-A620-C07977C0210D}" type="parTrans" cxnId="{7EFFB82D-E6E7-445F-9B87-FCDC5FA20022}">
      <dgm:prSet/>
      <dgm:spPr/>
      <dgm:t>
        <a:bodyPr/>
        <a:lstStyle/>
        <a:p>
          <a:endParaRPr lang="es-ES"/>
        </a:p>
      </dgm:t>
    </dgm:pt>
    <dgm:pt modelId="{3BF064F4-DA92-41E8-98EB-540224FE5287}" type="sibTrans" cxnId="{7EFFB82D-E6E7-445F-9B87-FCDC5FA20022}">
      <dgm:prSet/>
      <dgm:spPr/>
      <dgm:t>
        <a:bodyPr/>
        <a:lstStyle/>
        <a:p>
          <a:endParaRPr lang="es-ES"/>
        </a:p>
      </dgm:t>
    </dgm:pt>
    <dgm:pt modelId="{C8F76338-BD0E-433C-970E-A31E86A9C6E8}">
      <dgm:prSet/>
      <dgm:spPr/>
      <dgm:t>
        <a:bodyPr/>
        <a:lstStyle/>
        <a:p>
          <a:r>
            <a:rPr lang="es-ES_tradnl" dirty="0"/>
            <a:t>Hace 4 años la AEF propuso un Código Deontológico de Consultoría, firmado por 8 consultoras (hoy quedan 7), que todavía no lo han desplegado </a:t>
          </a:r>
          <a:endParaRPr lang="ca-ES" dirty="0"/>
        </a:p>
      </dgm:t>
    </dgm:pt>
    <dgm:pt modelId="{6AAFA1FF-3DAD-4917-B4A9-468C2B8286A3}" type="parTrans" cxnId="{462C365A-10A5-42F5-B321-A8BD57E39C73}">
      <dgm:prSet/>
      <dgm:spPr/>
      <dgm:t>
        <a:bodyPr/>
        <a:lstStyle/>
        <a:p>
          <a:endParaRPr lang="es-ES"/>
        </a:p>
      </dgm:t>
    </dgm:pt>
    <dgm:pt modelId="{A64D1B74-EA3B-47E3-9516-9504377964B7}" type="sibTrans" cxnId="{462C365A-10A5-42F5-B321-A8BD57E39C73}">
      <dgm:prSet/>
      <dgm:spPr/>
      <dgm:t>
        <a:bodyPr/>
        <a:lstStyle/>
        <a:p>
          <a:endParaRPr lang="es-ES"/>
        </a:p>
      </dgm:t>
    </dgm:pt>
    <dgm:pt modelId="{A6B6EED3-E4F6-4C45-99AD-718606CC0E0F}">
      <dgm:prSet/>
      <dgm:spPr/>
      <dgm:t>
        <a:bodyPr/>
        <a:lstStyle/>
        <a:p>
          <a:r>
            <a:rPr lang="ca-ES" dirty="0"/>
            <a:t>VISIBILIDAD DE LA AEF EN LAS WEBS DE LAS 11 CONSULTORAS ACTUALMENTE ASOCIADAS:</a:t>
          </a:r>
        </a:p>
      </dgm:t>
    </dgm:pt>
    <dgm:pt modelId="{BE2CA3AE-D5C7-477C-A694-8F172DF1F69A}" type="parTrans" cxnId="{3E1D714C-1AED-42DA-BD13-1348B84CC74D}">
      <dgm:prSet/>
      <dgm:spPr/>
      <dgm:t>
        <a:bodyPr/>
        <a:lstStyle/>
        <a:p>
          <a:endParaRPr lang="es-ES"/>
        </a:p>
      </dgm:t>
    </dgm:pt>
    <dgm:pt modelId="{28017612-02CA-4086-8818-3C11FEC80247}" type="sibTrans" cxnId="{3E1D714C-1AED-42DA-BD13-1348B84CC74D}">
      <dgm:prSet/>
      <dgm:spPr/>
      <dgm:t>
        <a:bodyPr/>
        <a:lstStyle/>
        <a:p>
          <a:endParaRPr lang="es-ES"/>
        </a:p>
      </dgm:t>
    </dgm:pt>
    <dgm:pt modelId="{ED60CF16-66D4-490B-8BC1-578F093C7CAD}">
      <dgm:prSet/>
      <dgm:spPr/>
      <dgm:t>
        <a:bodyPr/>
        <a:lstStyle/>
        <a:p>
          <a:r>
            <a:rPr lang="ca-ES" dirty="0"/>
            <a:t>	El </a:t>
          </a:r>
          <a:r>
            <a:rPr lang="ca-ES" dirty="0" err="1"/>
            <a:t>logo</a:t>
          </a:r>
          <a:r>
            <a:rPr lang="ca-ES" dirty="0"/>
            <a:t> de la AEF </a:t>
          </a:r>
          <a:r>
            <a:rPr lang="ca-ES" dirty="0" err="1"/>
            <a:t>aparece</a:t>
          </a:r>
          <a:r>
            <a:rPr lang="ca-ES" dirty="0"/>
            <a:t> en  7 casos y NO </a:t>
          </a:r>
          <a:r>
            <a:rPr lang="ca-ES" dirty="0" err="1"/>
            <a:t>aparece</a:t>
          </a:r>
          <a:r>
            <a:rPr lang="ca-ES" dirty="0"/>
            <a:t> en 4.</a:t>
          </a:r>
        </a:p>
      </dgm:t>
    </dgm:pt>
    <dgm:pt modelId="{DD9C4493-A159-4033-8D4B-6A7242487680}" type="parTrans" cxnId="{F34DB664-FD42-452E-B4E5-25F275F00695}">
      <dgm:prSet/>
      <dgm:spPr/>
      <dgm:t>
        <a:bodyPr/>
        <a:lstStyle/>
        <a:p>
          <a:endParaRPr lang="es-ES"/>
        </a:p>
      </dgm:t>
    </dgm:pt>
    <dgm:pt modelId="{49B4FB94-1F0F-489C-B74C-D17B7337C110}" type="sibTrans" cxnId="{F34DB664-FD42-452E-B4E5-25F275F00695}">
      <dgm:prSet/>
      <dgm:spPr/>
      <dgm:t>
        <a:bodyPr/>
        <a:lstStyle/>
        <a:p>
          <a:endParaRPr lang="es-ES"/>
        </a:p>
      </dgm:t>
    </dgm:pt>
    <dgm:pt modelId="{7021074A-F783-4626-8413-2B0E1AC994E9}">
      <dgm:prSet/>
      <dgm:spPr/>
      <dgm:t>
        <a:bodyPr/>
        <a:lstStyle/>
        <a:p>
          <a:r>
            <a:rPr lang="ca-ES" dirty="0"/>
            <a:t>	</a:t>
          </a:r>
          <a:r>
            <a:rPr lang="ca-ES" dirty="0" err="1"/>
            <a:t>Link</a:t>
          </a:r>
          <a:r>
            <a:rPr lang="ca-ES" dirty="0"/>
            <a:t> con la web de la AEF: lo </a:t>
          </a:r>
          <a:r>
            <a:rPr lang="ca-ES" dirty="0" err="1"/>
            <a:t>hay</a:t>
          </a:r>
          <a:r>
            <a:rPr lang="ca-ES" dirty="0"/>
            <a:t> en 2 casos y NO lo </a:t>
          </a:r>
          <a:r>
            <a:rPr lang="ca-ES" dirty="0" err="1"/>
            <a:t>hay</a:t>
          </a:r>
          <a:r>
            <a:rPr lang="ca-ES" dirty="0"/>
            <a:t> en 9.</a:t>
          </a:r>
        </a:p>
      </dgm:t>
    </dgm:pt>
    <dgm:pt modelId="{814BE2F6-F228-4A97-947F-75CB22DFCB8F}" type="parTrans" cxnId="{10FF2698-5688-475E-8AED-6D5D20DC8AE7}">
      <dgm:prSet/>
      <dgm:spPr/>
      <dgm:t>
        <a:bodyPr/>
        <a:lstStyle/>
        <a:p>
          <a:endParaRPr lang="es-ES"/>
        </a:p>
      </dgm:t>
    </dgm:pt>
    <dgm:pt modelId="{25E15AF7-0C45-42E9-969D-11E94DC4E5F9}" type="sibTrans" cxnId="{10FF2698-5688-475E-8AED-6D5D20DC8AE7}">
      <dgm:prSet/>
      <dgm:spPr/>
      <dgm:t>
        <a:bodyPr/>
        <a:lstStyle/>
        <a:p>
          <a:endParaRPr lang="es-ES"/>
        </a:p>
      </dgm:t>
    </dgm:pt>
    <dgm:pt modelId="{D330C019-3415-4FC0-A390-4C8C2EE09FD5}">
      <dgm:prSet/>
      <dgm:spPr/>
      <dgm:t>
        <a:bodyPr/>
        <a:lstStyle/>
        <a:p>
          <a:r>
            <a:rPr lang="es-ES_tradnl" dirty="0"/>
            <a:t>	Las noticias que remite la AEF se publican en 4  casos y NO se publican en 7. </a:t>
          </a:r>
          <a:endParaRPr lang="ca-ES" dirty="0"/>
        </a:p>
      </dgm:t>
    </dgm:pt>
    <dgm:pt modelId="{AFC51513-7A42-4AAA-935A-662B1FE55F33}" type="parTrans" cxnId="{CB9879D9-E919-493F-8CB8-99059FE08BFD}">
      <dgm:prSet/>
      <dgm:spPr/>
      <dgm:t>
        <a:bodyPr/>
        <a:lstStyle/>
        <a:p>
          <a:endParaRPr lang="es-ES"/>
        </a:p>
      </dgm:t>
    </dgm:pt>
    <dgm:pt modelId="{9C4412BE-28B6-4DD5-B043-728A3ED95BA4}" type="sibTrans" cxnId="{CB9879D9-E919-493F-8CB8-99059FE08BFD}">
      <dgm:prSet/>
      <dgm:spPr/>
      <dgm:t>
        <a:bodyPr/>
        <a:lstStyle/>
        <a:p>
          <a:endParaRPr lang="es-ES"/>
        </a:p>
      </dgm:t>
    </dgm:pt>
    <dgm:pt modelId="{9AD57436-F6A1-4B88-A0EB-A5494CEDC6EF}" type="pres">
      <dgm:prSet presAssocID="{2E46F2E1-641D-4F55-AA0F-E030E8C0CCB7}" presName="linear" presStyleCnt="0">
        <dgm:presLayoutVars>
          <dgm:animLvl val="lvl"/>
          <dgm:resizeHandles val="exact"/>
        </dgm:presLayoutVars>
      </dgm:prSet>
      <dgm:spPr/>
    </dgm:pt>
    <dgm:pt modelId="{20F1B32C-F762-47FB-BFD3-96B02447CDB3}" type="pres">
      <dgm:prSet presAssocID="{A65D1149-DB35-4E5B-B1CE-108013DAE72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781C4A-DAFE-4D67-A134-6C504C38C0B8}" type="pres">
      <dgm:prSet presAssocID="{3BF064F4-DA92-41E8-98EB-540224FE5287}" presName="spacer" presStyleCnt="0"/>
      <dgm:spPr/>
    </dgm:pt>
    <dgm:pt modelId="{0F594784-57E1-4086-AA2E-1AAD654479C7}" type="pres">
      <dgm:prSet presAssocID="{C8F76338-BD0E-433C-970E-A31E86A9C6E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F0BF65-FE78-428B-8E54-1545FEC1234C}" type="pres">
      <dgm:prSet presAssocID="{A64D1B74-EA3B-47E3-9516-9504377964B7}" presName="spacer" presStyleCnt="0"/>
      <dgm:spPr/>
    </dgm:pt>
    <dgm:pt modelId="{9E792488-CE4A-4649-8E81-39E2415699DB}" type="pres">
      <dgm:prSet presAssocID="{A6B6EED3-E4F6-4C45-99AD-718606CC0E0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8B2DA76-AB62-462D-AA76-5A09986186D9}" type="pres">
      <dgm:prSet presAssocID="{28017612-02CA-4086-8818-3C11FEC80247}" presName="spacer" presStyleCnt="0"/>
      <dgm:spPr/>
    </dgm:pt>
    <dgm:pt modelId="{27143180-A673-414F-9CE8-6D9AC0A7F444}" type="pres">
      <dgm:prSet presAssocID="{ED60CF16-66D4-490B-8BC1-578F093C7C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4CAFA5-C42A-41B3-9F8D-E4911E704032}" type="pres">
      <dgm:prSet presAssocID="{49B4FB94-1F0F-489C-B74C-D17B7337C110}" presName="spacer" presStyleCnt="0"/>
      <dgm:spPr/>
    </dgm:pt>
    <dgm:pt modelId="{76F78E89-FFDC-4C73-AB1C-6213FC036864}" type="pres">
      <dgm:prSet presAssocID="{7021074A-F783-4626-8413-2B0E1AC994E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43AFED1-460F-4B4D-BBA5-A403602E8E94}" type="pres">
      <dgm:prSet presAssocID="{25E15AF7-0C45-42E9-969D-11E94DC4E5F9}" presName="spacer" presStyleCnt="0"/>
      <dgm:spPr/>
    </dgm:pt>
    <dgm:pt modelId="{7D227BC9-9277-47C2-B571-FBA61E73EF4B}" type="pres">
      <dgm:prSet presAssocID="{D330C019-3415-4FC0-A390-4C8C2EE09FD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EFFB82D-E6E7-445F-9B87-FCDC5FA20022}" srcId="{2E46F2E1-641D-4F55-AA0F-E030E8C0CCB7}" destId="{A65D1149-DB35-4E5B-B1CE-108013DAE72A}" srcOrd="0" destOrd="0" parTransId="{E25D8CAC-728D-42CD-A620-C07977C0210D}" sibTransId="{3BF064F4-DA92-41E8-98EB-540224FE5287}"/>
    <dgm:cxn modelId="{DD87C63F-9ECA-4EAF-A73E-151758D97071}" type="presOf" srcId="{A65D1149-DB35-4E5B-B1CE-108013DAE72A}" destId="{20F1B32C-F762-47FB-BFD3-96B02447CDB3}" srcOrd="0" destOrd="0" presId="urn:microsoft.com/office/officeart/2005/8/layout/vList2"/>
    <dgm:cxn modelId="{F34DB664-FD42-452E-B4E5-25F275F00695}" srcId="{2E46F2E1-641D-4F55-AA0F-E030E8C0CCB7}" destId="{ED60CF16-66D4-490B-8BC1-578F093C7CAD}" srcOrd="3" destOrd="0" parTransId="{DD9C4493-A159-4033-8D4B-6A7242487680}" sibTransId="{49B4FB94-1F0F-489C-B74C-D17B7337C110}"/>
    <dgm:cxn modelId="{3E1D714C-1AED-42DA-BD13-1348B84CC74D}" srcId="{2E46F2E1-641D-4F55-AA0F-E030E8C0CCB7}" destId="{A6B6EED3-E4F6-4C45-99AD-718606CC0E0F}" srcOrd="2" destOrd="0" parTransId="{BE2CA3AE-D5C7-477C-A694-8F172DF1F69A}" sibTransId="{28017612-02CA-4086-8818-3C11FEC80247}"/>
    <dgm:cxn modelId="{8902BE50-361E-4C01-A5E4-C35C9C169854}" type="presOf" srcId="{C8F76338-BD0E-433C-970E-A31E86A9C6E8}" destId="{0F594784-57E1-4086-AA2E-1AAD654479C7}" srcOrd="0" destOrd="0" presId="urn:microsoft.com/office/officeart/2005/8/layout/vList2"/>
    <dgm:cxn modelId="{462C365A-10A5-42F5-B321-A8BD57E39C73}" srcId="{2E46F2E1-641D-4F55-AA0F-E030E8C0CCB7}" destId="{C8F76338-BD0E-433C-970E-A31E86A9C6E8}" srcOrd="1" destOrd="0" parTransId="{6AAFA1FF-3DAD-4917-B4A9-468C2B8286A3}" sibTransId="{A64D1B74-EA3B-47E3-9516-9504377964B7}"/>
    <dgm:cxn modelId="{2414438D-AF6D-4EE9-8242-E16BD270C924}" type="presOf" srcId="{7021074A-F783-4626-8413-2B0E1AC994E9}" destId="{76F78E89-FFDC-4C73-AB1C-6213FC036864}" srcOrd="0" destOrd="0" presId="urn:microsoft.com/office/officeart/2005/8/layout/vList2"/>
    <dgm:cxn modelId="{10FF2698-5688-475E-8AED-6D5D20DC8AE7}" srcId="{2E46F2E1-641D-4F55-AA0F-E030E8C0CCB7}" destId="{7021074A-F783-4626-8413-2B0E1AC994E9}" srcOrd="4" destOrd="0" parTransId="{814BE2F6-F228-4A97-947F-75CB22DFCB8F}" sibTransId="{25E15AF7-0C45-42E9-969D-11E94DC4E5F9}"/>
    <dgm:cxn modelId="{E9B6F3AE-41E0-46C1-A68A-4016FF2918C5}" type="presOf" srcId="{D330C019-3415-4FC0-A390-4C8C2EE09FD5}" destId="{7D227BC9-9277-47C2-B571-FBA61E73EF4B}" srcOrd="0" destOrd="0" presId="urn:microsoft.com/office/officeart/2005/8/layout/vList2"/>
    <dgm:cxn modelId="{A0C697BE-CAF4-4031-AA87-F29024EC58AD}" type="presOf" srcId="{A6B6EED3-E4F6-4C45-99AD-718606CC0E0F}" destId="{9E792488-CE4A-4649-8E81-39E2415699DB}" srcOrd="0" destOrd="0" presId="urn:microsoft.com/office/officeart/2005/8/layout/vList2"/>
    <dgm:cxn modelId="{90EF1AC5-623F-43FC-8091-E7A71E0A0DDF}" type="presOf" srcId="{ED60CF16-66D4-490B-8BC1-578F093C7CAD}" destId="{27143180-A673-414F-9CE8-6D9AC0A7F444}" srcOrd="0" destOrd="0" presId="urn:microsoft.com/office/officeart/2005/8/layout/vList2"/>
    <dgm:cxn modelId="{DF7F51CF-288F-4155-BF9E-F30821643C3D}" type="presOf" srcId="{2E46F2E1-641D-4F55-AA0F-E030E8C0CCB7}" destId="{9AD57436-F6A1-4B88-A0EB-A5494CEDC6EF}" srcOrd="0" destOrd="0" presId="urn:microsoft.com/office/officeart/2005/8/layout/vList2"/>
    <dgm:cxn modelId="{CB9879D9-E919-493F-8CB8-99059FE08BFD}" srcId="{2E46F2E1-641D-4F55-AA0F-E030E8C0CCB7}" destId="{D330C019-3415-4FC0-A390-4C8C2EE09FD5}" srcOrd="5" destOrd="0" parTransId="{AFC51513-7A42-4AAA-935A-662B1FE55F33}" sibTransId="{9C4412BE-28B6-4DD5-B043-728A3ED95BA4}"/>
    <dgm:cxn modelId="{8105070B-285B-407D-B6D9-73F8856A3B63}" type="presParOf" srcId="{9AD57436-F6A1-4B88-A0EB-A5494CEDC6EF}" destId="{20F1B32C-F762-47FB-BFD3-96B02447CDB3}" srcOrd="0" destOrd="0" presId="urn:microsoft.com/office/officeart/2005/8/layout/vList2"/>
    <dgm:cxn modelId="{8DFC6C0D-8E93-40F3-B3AC-43DAB308BF74}" type="presParOf" srcId="{9AD57436-F6A1-4B88-A0EB-A5494CEDC6EF}" destId="{10781C4A-DAFE-4D67-A134-6C504C38C0B8}" srcOrd="1" destOrd="0" presId="urn:microsoft.com/office/officeart/2005/8/layout/vList2"/>
    <dgm:cxn modelId="{5B8F56F7-36C9-4275-A411-CAD5FDDE6924}" type="presParOf" srcId="{9AD57436-F6A1-4B88-A0EB-A5494CEDC6EF}" destId="{0F594784-57E1-4086-AA2E-1AAD654479C7}" srcOrd="2" destOrd="0" presId="urn:microsoft.com/office/officeart/2005/8/layout/vList2"/>
    <dgm:cxn modelId="{FC653FC7-E71B-4010-B146-1463FE558338}" type="presParOf" srcId="{9AD57436-F6A1-4B88-A0EB-A5494CEDC6EF}" destId="{C9F0BF65-FE78-428B-8E54-1545FEC1234C}" srcOrd="3" destOrd="0" presId="urn:microsoft.com/office/officeart/2005/8/layout/vList2"/>
    <dgm:cxn modelId="{14AE2AA7-2A48-4CF5-9EA0-C89E7E107B68}" type="presParOf" srcId="{9AD57436-F6A1-4B88-A0EB-A5494CEDC6EF}" destId="{9E792488-CE4A-4649-8E81-39E2415699DB}" srcOrd="4" destOrd="0" presId="urn:microsoft.com/office/officeart/2005/8/layout/vList2"/>
    <dgm:cxn modelId="{9B3D4D42-7B13-44B9-AFB3-67D73231E27B}" type="presParOf" srcId="{9AD57436-F6A1-4B88-A0EB-A5494CEDC6EF}" destId="{D8B2DA76-AB62-462D-AA76-5A09986186D9}" srcOrd="5" destOrd="0" presId="urn:microsoft.com/office/officeart/2005/8/layout/vList2"/>
    <dgm:cxn modelId="{781C0EAB-9463-4654-81E5-8DC737C568B2}" type="presParOf" srcId="{9AD57436-F6A1-4B88-A0EB-A5494CEDC6EF}" destId="{27143180-A673-414F-9CE8-6D9AC0A7F444}" srcOrd="6" destOrd="0" presId="urn:microsoft.com/office/officeart/2005/8/layout/vList2"/>
    <dgm:cxn modelId="{7FF343EE-82DA-4BFC-8063-CE0B53BAB442}" type="presParOf" srcId="{9AD57436-F6A1-4B88-A0EB-A5494CEDC6EF}" destId="{EF4CAFA5-C42A-41B3-9F8D-E4911E704032}" srcOrd="7" destOrd="0" presId="urn:microsoft.com/office/officeart/2005/8/layout/vList2"/>
    <dgm:cxn modelId="{C01208D3-120C-4B9E-8484-FBF732A76739}" type="presParOf" srcId="{9AD57436-F6A1-4B88-A0EB-A5494CEDC6EF}" destId="{76F78E89-FFDC-4C73-AB1C-6213FC036864}" srcOrd="8" destOrd="0" presId="urn:microsoft.com/office/officeart/2005/8/layout/vList2"/>
    <dgm:cxn modelId="{F183C7D2-04DF-4F25-B29D-CF9D1321894C}" type="presParOf" srcId="{9AD57436-F6A1-4B88-A0EB-A5494CEDC6EF}" destId="{D43AFED1-460F-4B4D-BBA5-A403602E8E94}" srcOrd="9" destOrd="0" presId="urn:microsoft.com/office/officeart/2005/8/layout/vList2"/>
    <dgm:cxn modelId="{DD37A69D-D334-4024-88DF-9FB8ABA0AFCE}" type="presParOf" srcId="{9AD57436-F6A1-4B88-A0EB-A5494CEDC6EF}" destId="{7D227BC9-9277-47C2-B571-FBA61E73EF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59261-75C2-407E-954D-74A9C4440C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5F4CFB-ACFF-4266-A5EE-F929B5D482D3}">
      <dgm:prSet/>
      <dgm:spPr/>
      <dgm:t>
        <a:bodyPr/>
        <a:lstStyle/>
        <a:p>
          <a:r>
            <a:rPr lang="ca-ES" dirty="0" err="1"/>
            <a:t>Actuaciones</a:t>
          </a:r>
          <a:r>
            <a:rPr lang="ca-ES" dirty="0"/>
            <a:t> efectuades a lo largo del </a:t>
          </a:r>
          <a:r>
            <a:rPr lang="ca-ES" dirty="0" err="1"/>
            <a:t>ejercicio</a:t>
          </a:r>
          <a:r>
            <a:rPr lang="ca-ES" dirty="0"/>
            <a:t>:</a:t>
          </a:r>
        </a:p>
      </dgm:t>
    </dgm:pt>
    <dgm:pt modelId="{43EA96C8-6EAC-49F4-8FFB-105B51050F97}" type="parTrans" cxnId="{88DF60C8-C573-4AFC-B974-4A7EA5C55DF6}">
      <dgm:prSet/>
      <dgm:spPr/>
      <dgm:t>
        <a:bodyPr/>
        <a:lstStyle/>
        <a:p>
          <a:endParaRPr lang="es-ES"/>
        </a:p>
      </dgm:t>
    </dgm:pt>
    <dgm:pt modelId="{45D06D68-9EA9-463A-8990-27975FC9B784}" type="sibTrans" cxnId="{88DF60C8-C573-4AFC-B974-4A7EA5C55DF6}">
      <dgm:prSet/>
      <dgm:spPr/>
      <dgm:t>
        <a:bodyPr/>
        <a:lstStyle/>
        <a:p>
          <a:endParaRPr lang="es-ES"/>
        </a:p>
      </dgm:t>
    </dgm:pt>
    <dgm:pt modelId="{ADB62EEA-DE9E-480E-AEB0-7C69BBA3A6D7}">
      <dgm:prSet custT="1"/>
      <dgm:spPr/>
      <dgm:t>
        <a:bodyPr/>
        <a:lstStyle/>
        <a:p>
          <a:r>
            <a:rPr lang="es-ES_tradnl" sz="2000" b="1" dirty="0"/>
            <a:t>RESPUESTA INMEDIATA POR PARTE DE LA AEF EN TODOS LOS CASOS, CUANDO SE HACE PÚBLICO UN CONFLICTO</a:t>
          </a:r>
          <a:endParaRPr lang="ca-ES" sz="2000" dirty="0"/>
        </a:p>
      </dgm:t>
    </dgm:pt>
    <dgm:pt modelId="{DF36721C-379C-4939-BFB7-E7248921AAC7}" type="parTrans" cxnId="{00946C1C-109A-4454-A01E-C1E3AD38A697}">
      <dgm:prSet/>
      <dgm:spPr/>
      <dgm:t>
        <a:bodyPr/>
        <a:lstStyle/>
        <a:p>
          <a:endParaRPr lang="es-ES"/>
        </a:p>
      </dgm:t>
    </dgm:pt>
    <dgm:pt modelId="{4BD0BF5B-9714-4B52-AF78-EA3456EA3D59}" type="sibTrans" cxnId="{00946C1C-109A-4454-A01E-C1E3AD38A697}">
      <dgm:prSet/>
      <dgm:spPr/>
      <dgm:t>
        <a:bodyPr/>
        <a:lstStyle/>
        <a:p>
          <a:endParaRPr lang="es-ES"/>
        </a:p>
      </dgm:t>
    </dgm:pt>
    <dgm:pt modelId="{028593E0-7D14-4554-87A4-977D7C6DD93E}">
      <dgm:prSet custT="1"/>
      <dgm:spPr/>
      <dgm:t>
        <a:bodyPr/>
        <a:lstStyle/>
        <a:p>
          <a:r>
            <a:rPr lang="ca-ES" sz="2000" b="1" dirty="0"/>
            <a:t>TAMBIÉN A PETICIÓN DE UN SOCIO O DE UN FRANQUICIADO</a:t>
          </a:r>
        </a:p>
      </dgm:t>
    </dgm:pt>
    <dgm:pt modelId="{EE0F51F1-E8EC-4C1F-A75A-EBDCE091EB40}" type="parTrans" cxnId="{0F48BD99-DFAC-43B6-936A-DEEBD3D62B4A}">
      <dgm:prSet/>
      <dgm:spPr/>
      <dgm:t>
        <a:bodyPr/>
        <a:lstStyle/>
        <a:p>
          <a:endParaRPr lang="es-ES"/>
        </a:p>
      </dgm:t>
    </dgm:pt>
    <dgm:pt modelId="{8BC5BB14-527F-4E87-A3AB-8ACBBBB96028}" type="sibTrans" cxnId="{0F48BD99-DFAC-43B6-936A-DEEBD3D62B4A}">
      <dgm:prSet/>
      <dgm:spPr/>
      <dgm:t>
        <a:bodyPr/>
        <a:lstStyle/>
        <a:p>
          <a:endParaRPr lang="es-ES"/>
        </a:p>
      </dgm:t>
    </dgm:pt>
    <dgm:pt modelId="{FD65A98E-71C4-4F3C-B4DD-6BF46351A03B}">
      <dgm:prSet custT="1"/>
      <dgm:spPr/>
      <dgm:t>
        <a:bodyPr/>
        <a:lstStyle/>
        <a:p>
          <a:r>
            <a:rPr lang="ca-ES" sz="2000" b="1" dirty="0"/>
            <a:t>OFERTA DE MEDIACIÓN Y/O ARBITRAJE</a:t>
          </a:r>
        </a:p>
      </dgm:t>
    </dgm:pt>
    <dgm:pt modelId="{9D6DE4B3-C997-460E-B6D6-C92E7071CA95}" type="parTrans" cxnId="{81F63E9E-3EB0-4ABA-B0E5-8D883A2E3A69}">
      <dgm:prSet/>
      <dgm:spPr/>
      <dgm:t>
        <a:bodyPr/>
        <a:lstStyle/>
        <a:p>
          <a:endParaRPr lang="es-ES"/>
        </a:p>
      </dgm:t>
    </dgm:pt>
    <dgm:pt modelId="{75171A1D-C1F4-4DBA-AACF-C8399112F188}" type="sibTrans" cxnId="{81F63E9E-3EB0-4ABA-B0E5-8D883A2E3A69}">
      <dgm:prSet/>
      <dgm:spPr/>
      <dgm:t>
        <a:bodyPr/>
        <a:lstStyle/>
        <a:p>
          <a:endParaRPr lang="es-ES"/>
        </a:p>
      </dgm:t>
    </dgm:pt>
    <dgm:pt modelId="{6BF09340-954D-47E2-8406-5E9A59F9E368}">
      <dgm:prSet custT="1"/>
      <dgm:spPr/>
      <dgm:t>
        <a:bodyPr/>
        <a:lstStyle/>
        <a:p>
          <a:r>
            <a:rPr lang="ca-ES" sz="2000" b="1" dirty="0"/>
            <a:t>POSICIONAMIENTO ANTE LOS MEDIOS DE COMUNICACIÓN</a:t>
          </a:r>
        </a:p>
      </dgm:t>
    </dgm:pt>
    <dgm:pt modelId="{019CC9E1-3C32-47A7-92FC-2A4F688099DF}" type="parTrans" cxnId="{D7D96A4D-3963-4AC5-891B-22208E9AFF8F}">
      <dgm:prSet/>
      <dgm:spPr/>
      <dgm:t>
        <a:bodyPr/>
        <a:lstStyle/>
        <a:p>
          <a:endParaRPr lang="es-ES"/>
        </a:p>
      </dgm:t>
    </dgm:pt>
    <dgm:pt modelId="{C52F3988-3570-44FD-B845-0BD00BE1204C}" type="sibTrans" cxnId="{D7D96A4D-3963-4AC5-891B-22208E9AFF8F}">
      <dgm:prSet/>
      <dgm:spPr/>
      <dgm:t>
        <a:bodyPr/>
        <a:lstStyle/>
        <a:p>
          <a:endParaRPr lang="es-ES"/>
        </a:p>
      </dgm:t>
    </dgm:pt>
    <dgm:pt modelId="{40D71D9B-9A40-4997-9BA4-51568C4EF549}" type="pres">
      <dgm:prSet presAssocID="{41059261-75C2-407E-954D-74A9C4440CA9}" presName="Name0" presStyleCnt="0">
        <dgm:presLayoutVars>
          <dgm:dir/>
          <dgm:animLvl val="lvl"/>
          <dgm:resizeHandles val="exact"/>
        </dgm:presLayoutVars>
      </dgm:prSet>
      <dgm:spPr/>
    </dgm:pt>
    <dgm:pt modelId="{BA4094C6-62CC-4333-B927-19C3C311683D}" type="pres">
      <dgm:prSet presAssocID="{955F4CFB-ACFF-4266-A5EE-F929B5D482D3}" presName="linNode" presStyleCnt="0"/>
      <dgm:spPr/>
    </dgm:pt>
    <dgm:pt modelId="{571DE9D9-6EF9-47AE-B360-566EA68D11F4}" type="pres">
      <dgm:prSet presAssocID="{955F4CFB-ACFF-4266-A5EE-F929B5D482D3}" presName="parentText" presStyleLbl="node1" presStyleIdx="0" presStyleCnt="1" custScaleX="69305" custScaleY="81846">
        <dgm:presLayoutVars>
          <dgm:chMax val="1"/>
          <dgm:bulletEnabled val="1"/>
        </dgm:presLayoutVars>
      </dgm:prSet>
      <dgm:spPr/>
    </dgm:pt>
    <dgm:pt modelId="{F85B1708-EE89-43CB-8716-C22766DC1523}" type="pres">
      <dgm:prSet presAssocID="{955F4CFB-ACFF-4266-A5EE-F929B5D482D3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0946C1C-109A-4454-A01E-C1E3AD38A697}" srcId="{955F4CFB-ACFF-4266-A5EE-F929B5D482D3}" destId="{ADB62EEA-DE9E-480E-AEB0-7C69BBA3A6D7}" srcOrd="0" destOrd="0" parTransId="{DF36721C-379C-4939-BFB7-E7248921AAC7}" sibTransId="{4BD0BF5B-9714-4B52-AF78-EA3456EA3D59}"/>
    <dgm:cxn modelId="{D7D96A4D-3963-4AC5-891B-22208E9AFF8F}" srcId="{955F4CFB-ACFF-4266-A5EE-F929B5D482D3}" destId="{6BF09340-954D-47E2-8406-5E9A59F9E368}" srcOrd="3" destOrd="0" parTransId="{019CC9E1-3C32-47A7-92FC-2A4F688099DF}" sibTransId="{C52F3988-3570-44FD-B845-0BD00BE1204C}"/>
    <dgm:cxn modelId="{5C251382-828A-45F5-ADDB-EFC2BD2C952A}" type="presOf" srcId="{028593E0-7D14-4554-87A4-977D7C6DD93E}" destId="{F85B1708-EE89-43CB-8716-C22766DC1523}" srcOrd="0" destOrd="1" presId="urn:microsoft.com/office/officeart/2005/8/layout/vList5"/>
    <dgm:cxn modelId="{0F48BD99-DFAC-43B6-936A-DEEBD3D62B4A}" srcId="{955F4CFB-ACFF-4266-A5EE-F929B5D482D3}" destId="{028593E0-7D14-4554-87A4-977D7C6DD93E}" srcOrd="1" destOrd="0" parTransId="{EE0F51F1-E8EC-4C1F-A75A-EBDCE091EB40}" sibTransId="{8BC5BB14-527F-4E87-A3AB-8ACBBBB96028}"/>
    <dgm:cxn modelId="{81F63E9E-3EB0-4ABA-B0E5-8D883A2E3A69}" srcId="{955F4CFB-ACFF-4266-A5EE-F929B5D482D3}" destId="{FD65A98E-71C4-4F3C-B4DD-6BF46351A03B}" srcOrd="2" destOrd="0" parTransId="{9D6DE4B3-C997-460E-B6D6-C92E7071CA95}" sibTransId="{75171A1D-C1F4-4DBA-AACF-C8399112F188}"/>
    <dgm:cxn modelId="{46A5F79E-600C-4070-8B1A-1CED31D79924}" type="presOf" srcId="{ADB62EEA-DE9E-480E-AEB0-7C69BBA3A6D7}" destId="{F85B1708-EE89-43CB-8716-C22766DC1523}" srcOrd="0" destOrd="0" presId="urn:microsoft.com/office/officeart/2005/8/layout/vList5"/>
    <dgm:cxn modelId="{4BC318A5-1A00-446D-A0AC-29091C22D894}" type="presOf" srcId="{6BF09340-954D-47E2-8406-5E9A59F9E368}" destId="{F85B1708-EE89-43CB-8716-C22766DC1523}" srcOrd="0" destOrd="3" presId="urn:microsoft.com/office/officeart/2005/8/layout/vList5"/>
    <dgm:cxn modelId="{88DF60C8-C573-4AFC-B974-4A7EA5C55DF6}" srcId="{41059261-75C2-407E-954D-74A9C4440CA9}" destId="{955F4CFB-ACFF-4266-A5EE-F929B5D482D3}" srcOrd="0" destOrd="0" parTransId="{43EA96C8-6EAC-49F4-8FFB-105B51050F97}" sibTransId="{45D06D68-9EA9-463A-8990-27975FC9B784}"/>
    <dgm:cxn modelId="{70E13DFD-FC3E-434E-A664-F78C03585B9A}" type="presOf" srcId="{955F4CFB-ACFF-4266-A5EE-F929B5D482D3}" destId="{571DE9D9-6EF9-47AE-B360-566EA68D11F4}" srcOrd="0" destOrd="0" presId="urn:microsoft.com/office/officeart/2005/8/layout/vList5"/>
    <dgm:cxn modelId="{1A2B53FF-D8DF-491D-BAA0-D22DD12FE0B3}" type="presOf" srcId="{FD65A98E-71C4-4F3C-B4DD-6BF46351A03B}" destId="{F85B1708-EE89-43CB-8716-C22766DC1523}" srcOrd="0" destOrd="2" presId="urn:microsoft.com/office/officeart/2005/8/layout/vList5"/>
    <dgm:cxn modelId="{F9DD5AFF-4B5E-4CE7-9173-9FD060FE4C99}" type="presOf" srcId="{41059261-75C2-407E-954D-74A9C4440CA9}" destId="{40D71D9B-9A40-4997-9BA4-51568C4EF549}" srcOrd="0" destOrd="0" presId="urn:microsoft.com/office/officeart/2005/8/layout/vList5"/>
    <dgm:cxn modelId="{AB91F943-43A7-46C2-BABD-773EA06FAA01}" type="presParOf" srcId="{40D71D9B-9A40-4997-9BA4-51568C4EF549}" destId="{BA4094C6-62CC-4333-B927-19C3C311683D}" srcOrd="0" destOrd="0" presId="urn:microsoft.com/office/officeart/2005/8/layout/vList5"/>
    <dgm:cxn modelId="{CF3ADC23-045B-4553-842E-9B394FA541A3}" type="presParOf" srcId="{BA4094C6-62CC-4333-B927-19C3C311683D}" destId="{571DE9D9-6EF9-47AE-B360-566EA68D11F4}" srcOrd="0" destOrd="0" presId="urn:microsoft.com/office/officeart/2005/8/layout/vList5"/>
    <dgm:cxn modelId="{22B5EF25-A3AF-470E-B259-77F1F591A6B0}" type="presParOf" srcId="{BA4094C6-62CC-4333-B927-19C3C311683D}" destId="{F85B1708-EE89-43CB-8716-C22766DC15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AC0E3-3FCD-4528-834F-83A4B355E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BC1E92-21F3-45E4-BB34-63716969494B}">
      <dgm:prSet/>
      <dgm:spPr/>
      <dgm:t>
        <a:bodyPr/>
        <a:lstStyle/>
        <a:p>
          <a:pPr algn="ctr"/>
          <a:r>
            <a:rPr lang="es-ES_tradnl" dirty="0"/>
            <a:t>ESPAÑA TIENE UN PUESTO EN EL “BOARD” DE LA EUROPEAN FRANCHISE FEDERATION</a:t>
          </a:r>
          <a:endParaRPr lang="ca-ES" dirty="0"/>
        </a:p>
      </dgm:t>
    </dgm:pt>
    <dgm:pt modelId="{ABD748E1-E54E-46B3-A089-14E582FFEE0C}" type="parTrans" cxnId="{33D3458B-62CF-4C8C-9E50-6F630CCB5EB4}">
      <dgm:prSet/>
      <dgm:spPr/>
      <dgm:t>
        <a:bodyPr/>
        <a:lstStyle/>
        <a:p>
          <a:endParaRPr lang="es-ES"/>
        </a:p>
      </dgm:t>
    </dgm:pt>
    <dgm:pt modelId="{1A3001C3-34EE-44F8-9AEB-A9F2CCE55124}" type="sibTrans" cxnId="{33D3458B-62CF-4C8C-9E50-6F630CCB5EB4}">
      <dgm:prSet/>
      <dgm:spPr/>
      <dgm:t>
        <a:bodyPr/>
        <a:lstStyle/>
        <a:p>
          <a:endParaRPr lang="es-ES"/>
        </a:p>
      </dgm:t>
    </dgm:pt>
    <dgm:pt modelId="{B8B57519-4D22-4584-B1A7-F1E64DFDE0CE}">
      <dgm:prSet/>
      <dgm:spPr/>
      <dgm:t>
        <a:bodyPr/>
        <a:lstStyle/>
        <a:p>
          <a:pPr algn="ctr"/>
          <a:r>
            <a:rPr lang="es-ES_tradnl" dirty="0"/>
            <a:t>PROPONEMOS CORREGIR LAS DEBILIDADES ESTRUCTURALES DE LA FEDERACIÓN IBEROAMERICANA DE FRANQUICIAS</a:t>
          </a:r>
          <a:endParaRPr lang="ca-ES" dirty="0"/>
        </a:p>
      </dgm:t>
    </dgm:pt>
    <dgm:pt modelId="{7F97A583-A677-454E-A10C-79029BE3FAA6}" type="parTrans" cxnId="{03B599D1-DBE6-4F87-A96A-BBD30C2D618B}">
      <dgm:prSet/>
      <dgm:spPr/>
      <dgm:t>
        <a:bodyPr/>
        <a:lstStyle/>
        <a:p>
          <a:endParaRPr lang="es-ES"/>
        </a:p>
      </dgm:t>
    </dgm:pt>
    <dgm:pt modelId="{8934C7F3-E7E0-4C10-BAB6-A60B95ED7CB7}" type="sibTrans" cxnId="{03B599D1-DBE6-4F87-A96A-BBD30C2D618B}">
      <dgm:prSet/>
      <dgm:spPr/>
      <dgm:t>
        <a:bodyPr/>
        <a:lstStyle/>
        <a:p>
          <a:endParaRPr lang="es-ES"/>
        </a:p>
      </dgm:t>
    </dgm:pt>
    <dgm:pt modelId="{7575C706-A60C-4CCB-B856-CFE3832363F0}">
      <dgm:prSet/>
      <dgm:spPr/>
      <dgm:t>
        <a:bodyPr/>
        <a:lstStyle/>
        <a:p>
          <a:pPr algn="ctr"/>
          <a:r>
            <a:rPr lang="es-ES_tradnl" dirty="0"/>
            <a:t>PARTICIPACIÓN DIRECTA EN EL WORLD FRANCHISE COUNCIL</a:t>
          </a:r>
          <a:endParaRPr lang="ca-ES" dirty="0"/>
        </a:p>
      </dgm:t>
    </dgm:pt>
    <dgm:pt modelId="{E3D2628E-5AE4-4E6B-8F3C-4709E80B1156}" type="parTrans" cxnId="{5965559E-99CC-44E9-8EAD-EB6293B1654A}">
      <dgm:prSet/>
      <dgm:spPr/>
      <dgm:t>
        <a:bodyPr/>
        <a:lstStyle/>
        <a:p>
          <a:endParaRPr lang="es-ES"/>
        </a:p>
      </dgm:t>
    </dgm:pt>
    <dgm:pt modelId="{ED7B08FF-F15D-43D0-A5E0-D246837EC0FB}" type="sibTrans" cxnId="{5965559E-99CC-44E9-8EAD-EB6293B1654A}">
      <dgm:prSet/>
      <dgm:spPr/>
      <dgm:t>
        <a:bodyPr/>
        <a:lstStyle/>
        <a:p>
          <a:endParaRPr lang="es-ES"/>
        </a:p>
      </dgm:t>
    </dgm:pt>
    <dgm:pt modelId="{C1B92A43-D850-4E4A-AFAE-04985255D152}" type="pres">
      <dgm:prSet presAssocID="{7FBAC0E3-3FCD-4528-834F-83A4B355E52A}" presName="linear" presStyleCnt="0">
        <dgm:presLayoutVars>
          <dgm:animLvl val="lvl"/>
          <dgm:resizeHandles val="exact"/>
        </dgm:presLayoutVars>
      </dgm:prSet>
      <dgm:spPr/>
    </dgm:pt>
    <dgm:pt modelId="{6D76DCA8-6687-45CE-8AA2-5A0CFF64275E}" type="pres">
      <dgm:prSet presAssocID="{C1BC1E92-21F3-45E4-BB34-6371696949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698459-6ED4-4405-B05C-F186C77C7BCB}" type="pres">
      <dgm:prSet presAssocID="{1A3001C3-34EE-44F8-9AEB-A9F2CCE55124}" presName="spacer" presStyleCnt="0"/>
      <dgm:spPr/>
    </dgm:pt>
    <dgm:pt modelId="{FEE0E821-8700-4BA4-8F8D-F0B78227AEC5}" type="pres">
      <dgm:prSet presAssocID="{B8B57519-4D22-4584-B1A7-F1E64DFDE0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D03A4D-7EF6-4D0D-BF0C-0F40574407C3}" type="pres">
      <dgm:prSet presAssocID="{8934C7F3-E7E0-4C10-BAB6-A60B95ED7CB7}" presName="spacer" presStyleCnt="0"/>
      <dgm:spPr/>
    </dgm:pt>
    <dgm:pt modelId="{330363D9-C316-4474-8D71-62A7166D88C7}" type="pres">
      <dgm:prSet presAssocID="{7575C706-A60C-4CCB-B856-CFE3832363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8D2016-30B6-49F8-B27B-56AC27639F7E}" type="presOf" srcId="{B8B57519-4D22-4584-B1A7-F1E64DFDE0CE}" destId="{FEE0E821-8700-4BA4-8F8D-F0B78227AEC5}" srcOrd="0" destOrd="0" presId="urn:microsoft.com/office/officeart/2005/8/layout/vList2"/>
    <dgm:cxn modelId="{3D14E51F-7E33-4EB4-AEB8-D0E1368EE828}" type="presOf" srcId="{7FBAC0E3-3FCD-4528-834F-83A4B355E52A}" destId="{C1B92A43-D850-4E4A-AFAE-04985255D152}" srcOrd="0" destOrd="0" presId="urn:microsoft.com/office/officeart/2005/8/layout/vList2"/>
    <dgm:cxn modelId="{33D3458B-62CF-4C8C-9E50-6F630CCB5EB4}" srcId="{7FBAC0E3-3FCD-4528-834F-83A4B355E52A}" destId="{C1BC1E92-21F3-45E4-BB34-63716969494B}" srcOrd="0" destOrd="0" parTransId="{ABD748E1-E54E-46B3-A089-14E582FFEE0C}" sibTransId="{1A3001C3-34EE-44F8-9AEB-A9F2CCE55124}"/>
    <dgm:cxn modelId="{C3907A9C-30D9-4AF3-92FB-C076659C19FB}" type="presOf" srcId="{C1BC1E92-21F3-45E4-BB34-63716969494B}" destId="{6D76DCA8-6687-45CE-8AA2-5A0CFF64275E}" srcOrd="0" destOrd="0" presId="urn:microsoft.com/office/officeart/2005/8/layout/vList2"/>
    <dgm:cxn modelId="{5965559E-99CC-44E9-8EAD-EB6293B1654A}" srcId="{7FBAC0E3-3FCD-4528-834F-83A4B355E52A}" destId="{7575C706-A60C-4CCB-B856-CFE3832363F0}" srcOrd="2" destOrd="0" parTransId="{E3D2628E-5AE4-4E6B-8F3C-4709E80B1156}" sibTransId="{ED7B08FF-F15D-43D0-A5E0-D246837EC0FB}"/>
    <dgm:cxn modelId="{03B599D1-DBE6-4F87-A96A-BBD30C2D618B}" srcId="{7FBAC0E3-3FCD-4528-834F-83A4B355E52A}" destId="{B8B57519-4D22-4584-B1A7-F1E64DFDE0CE}" srcOrd="1" destOrd="0" parTransId="{7F97A583-A677-454E-A10C-79029BE3FAA6}" sibTransId="{8934C7F3-E7E0-4C10-BAB6-A60B95ED7CB7}"/>
    <dgm:cxn modelId="{2C2039DE-6B62-4351-B42F-E66E3844FDC0}" type="presOf" srcId="{7575C706-A60C-4CCB-B856-CFE3832363F0}" destId="{330363D9-C316-4474-8D71-62A7166D88C7}" srcOrd="0" destOrd="0" presId="urn:microsoft.com/office/officeart/2005/8/layout/vList2"/>
    <dgm:cxn modelId="{44A73066-5F3F-4C78-88C8-1C76EEEF35C7}" type="presParOf" srcId="{C1B92A43-D850-4E4A-AFAE-04985255D152}" destId="{6D76DCA8-6687-45CE-8AA2-5A0CFF64275E}" srcOrd="0" destOrd="0" presId="urn:microsoft.com/office/officeart/2005/8/layout/vList2"/>
    <dgm:cxn modelId="{8484BBEF-4396-465E-BC2D-01F238DCCE1A}" type="presParOf" srcId="{C1B92A43-D850-4E4A-AFAE-04985255D152}" destId="{56698459-6ED4-4405-B05C-F186C77C7BCB}" srcOrd="1" destOrd="0" presId="urn:microsoft.com/office/officeart/2005/8/layout/vList2"/>
    <dgm:cxn modelId="{F99508FE-9A21-41D5-B967-913715AC83BB}" type="presParOf" srcId="{C1B92A43-D850-4E4A-AFAE-04985255D152}" destId="{FEE0E821-8700-4BA4-8F8D-F0B78227AEC5}" srcOrd="2" destOrd="0" presId="urn:microsoft.com/office/officeart/2005/8/layout/vList2"/>
    <dgm:cxn modelId="{F8EC333B-2DFA-4575-B195-92A52426BD9E}" type="presParOf" srcId="{C1B92A43-D850-4E4A-AFAE-04985255D152}" destId="{8DD03A4D-7EF6-4D0D-BF0C-0F40574407C3}" srcOrd="3" destOrd="0" presId="urn:microsoft.com/office/officeart/2005/8/layout/vList2"/>
    <dgm:cxn modelId="{2D1C3524-213C-4129-89C8-B985E9124C7C}" type="presParOf" srcId="{C1B92A43-D850-4E4A-AFAE-04985255D152}" destId="{330363D9-C316-4474-8D71-62A7166D88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DE262-5853-478A-B038-3A60F744BBF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035009-A14D-427F-9A0B-CCAAC0708970}">
      <dgm:prSet custT="1"/>
      <dgm:spPr/>
      <dgm:t>
        <a:bodyPr/>
        <a:lstStyle/>
        <a:p>
          <a:r>
            <a:rPr lang="es-ES" sz="2000" dirty="0"/>
            <a:t>PARTICIPACIÓN  DIRECTA EN LAS FERIAS DE: </a:t>
          </a:r>
        </a:p>
        <a:p>
          <a:r>
            <a:rPr lang="es-ES" sz="2000" dirty="0"/>
            <a:t>GUATEMALA </a:t>
          </a:r>
        </a:p>
        <a:p>
          <a:r>
            <a:rPr lang="es-ES" sz="2000" dirty="0"/>
            <a:t>MÉXICO </a:t>
          </a:r>
        </a:p>
        <a:p>
          <a:r>
            <a:rPr lang="es-ES" sz="2000" dirty="0"/>
            <a:t>PARÍS </a:t>
          </a:r>
        </a:p>
        <a:p>
          <a:r>
            <a:rPr lang="es-ES" sz="2000" dirty="0"/>
            <a:t>BOLONIA</a:t>
          </a:r>
        </a:p>
      </dgm:t>
    </dgm:pt>
    <dgm:pt modelId="{92460908-4295-4346-AAA9-3FDAE3E60D99}" type="parTrans" cxnId="{B7E9DA5E-D261-4B69-9F98-C738D29E3BBA}">
      <dgm:prSet/>
      <dgm:spPr/>
      <dgm:t>
        <a:bodyPr/>
        <a:lstStyle/>
        <a:p>
          <a:endParaRPr lang="es-ES"/>
        </a:p>
      </dgm:t>
    </dgm:pt>
    <dgm:pt modelId="{2769E027-6248-4A08-B906-D70949E0CAB2}" type="sibTrans" cxnId="{B7E9DA5E-D261-4B69-9F98-C738D29E3BBA}">
      <dgm:prSet/>
      <dgm:spPr/>
      <dgm:t>
        <a:bodyPr/>
        <a:lstStyle/>
        <a:p>
          <a:endParaRPr lang="es-ES"/>
        </a:p>
      </dgm:t>
    </dgm:pt>
    <dgm:pt modelId="{2F0C3164-7A51-488E-BFCB-E6831CA5B9A8}">
      <dgm:prSet custT="1"/>
      <dgm:spPr/>
      <dgm:t>
        <a:bodyPr/>
        <a:lstStyle/>
        <a:p>
          <a:r>
            <a:rPr lang="es-ES" sz="2000" dirty="0"/>
            <a:t>CONTINUADOS CONTACTOS PARA LA APERTURA DE NUEVOS MERCADOS </a:t>
          </a:r>
        </a:p>
        <a:p>
          <a:r>
            <a:rPr lang="es-ES" sz="2000" dirty="0"/>
            <a:t>(USA, </a:t>
          </a:r>
          <a:r>
            <a:rPr lang="es-ES" sz="2000" dirty="0" err="1"/>
            <a:t>Taiwan</a:t>
          </a:r>
          <a:r>
            <a:rPr lang="es-ES" sz="2000" dirty="0"/>
            <a:t>, Irán, </a:t>
          </a:r>
          <a:r>
            <a:rPr lang="es-ES" sz="2000" dirty="0" err="1"/>
            <a:t>etc</a:t>
          </a:r>
          <a:r>
            <a:rPr lang="es-ES" sz="2000" dirty="0"/>
            <a:t>) </a:t>
          </a:r>
        </a:p>
      </dgm:t>
    </dgm:pt>
    <dgm:pt modelId="{A56D8B98-866F-4B5E-8135-005C6975575F}" type="parTrans" cxnId="{3FEFD3A3-E067-4C31-B0AD-8154231F8AD9}">
      <dgm:prSet/>
      <dgm:spPr/>
      <dgm:t>
        <a:bodyPr/>
        <a:lstStyle/>
        <a:p>
          <a:endParaRPr lang="es-ES"/>
        </a:p>
      </dgm:t>
    </dgm:pt>
    <dgm:pt modelId="{AF03B792-221B-44DD-A5A4-BECC36545AE4}" type="sibTrans" cxnId="{3FEFD3A3-E067-4C31-B0AD-8154231F8AD9}">
      <dgm:prSet/>
      <dgm:spPr/>
      <dgm:t>
        <a:bodyPr/>
        <a:lstStyle/>
        <a:p>
          <a:endParaRPr lang="es-ES"/>
        </a:p>
      </dgm:t>
    </dgm:pt>
    <dgm:pt modelId="{249EFFD0-C17F-4F21-8612-3E9E92C44D08}">
      <dgm:prSet custT="1"/>
      <dgm:spPr/>
      <dgm:t>
        <a:bodyPr/>
        <a:lstStyle/>
        <a:p>
          <a:r>
            <a:rPr lang="es-ES" sz="2000" dirty="0"/>
            <a:t>REUNIONES EN LA EUROPEAN FRANCHISE FEDERATION y en el WORLD FRANCHISE COUNCIL</a:t>
          </a:r>
        </a:p>
      </dgm:t>
    </dgm:pt>
    <dgm:pt modelId="{74AFCF5C-0304-41A8-82D7-12B35C63911A}" type="parTrans" cxnId="{F2DB059B-C520-438A-843F-D38C731EFCCE}">
      <dgm:prSet/>
      <dgm:spPr/>
      <dgm:t>
        <a:bodyPr/>
        <a:lstStyle/>
        <a:p>
          <a:endParaRPr lang="es-ES"/>
        </a:p>
      </dgm:t>
    </dgm:pt>
    <dgm:pt modelId="{C17F7664-7037-4952-8119-3D00BB3C250F}" type="sibTrans" cxnId="{F2DB059B-C520-438A-843F-D38C731EFCCE}">
      <dgm:prSet/>
      <dgm:spPr/>
      <dgm:t>
        <a:bodyPr/>
        <a:lstStyle/>
        <a:p>
          <a:endParaRPr lang="es-ES"/>
        </a:p>
      </dgm:t>
    </dgm:pt>
    <dgm:pt modelId="{5E1898F0-F883-4A08-BF1F-892B4F7D84D8}" type="pres">
      <dgm:prSet presAssocID="{9DADE262-5853-478A-B038-3A60F744BB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FD66DE-FAF2-410C-82E8-4157D42935D8}" type="pres">
      <dgm:prSet presAssocID="{45035009-A14D-427F-9A0B-CCAAC0708970}" presName="root" presStyleCnt="0"/>
      <dgm:spPr/>
    </dgm:pt>
    <dgm:pt modelId="{DB37F152-7DF7-4E0B-8CE9-22F12C63631E}" type="pres">
      <dgm:prSet presAssocID="{45035009-A14D-427F-9A0B-CCAAC0708970}" presName="rootComposite" presStyleCnt="0"/>
      <dgm:spPr/>
    </dgm:pt>
    <dgm:pt modelId="{F892A12B-8F1A-49FE-8B68-CE7FF8848FCF}" type="pres">
      <dgm:prSet presAssocID="{45035009-A14D-427F-9A0B-CCAAC0708970}" presName="rootText" presStyleLbl="node1" presStyleIdx="0" presStyleCnt="3" custScaleY="177388"/>
      <dgm:spPr/>
    </dgm:pt>
    <dgm:pt modelId="{FCDC205D-CE01-4352-872E-B4B7BF70AD5F}" type="pres">
      <dgm:prSet presAssocID="{45035009-A14D-427F-9A0B-CCAAC0708970}" presName="rootConnector" presStyleLbl="node1" presStyleIdx="0" presStyleCnt="3"/>
      <dgm:spPr/>
    </dgm:pt>
    <dgm:pt modelId="{11D1C9C9-8F32-4D91-A8C4-EC76A12A377F}" type="pres">
      <dgm:prSet presAssocID="{45035009-A14D-427F-9A0B-CCAAC0708970}" presName="childShape" presStyleCnt="0"/>
      <dgm:spPr/>
    </dgm:pt>
    <dgm:pt modelId="{22EAC06B-CE55-4E31-A33D-478ECF7B5E93}" type="pres">
      <dgm:prSet presAssocID="{249EFFD0-C17F-4F21-8612-3E9E92C44D08}" presName="root" presStyleCnt="0"/>
      <dgm:spPr/>
    </dgm:pt>
    <dgm:pt modelId="{1DDCCD2D-BE87-492D-A428-23886D8FADCE}" type="pres">
      <dgm:prSet presAssocID="{249EFFD0-C17F-4F21-8612-3E9E92C44D08}" presName="rootComposite" presStyleCnt="0"/>
      <dgm:spPr/>
    </dgm:pt>
    <dgm:pt modelId="{260CAA0C-A440-4A41-84A4-1B5336885D0C}" type="pres">
      <dgm:prSet presAssocID="{249EFFD0-C17F-4F21-8612-3E9E92C44D08}" presName="rootText" presStyleLbl="node1" presStyleIdx="1" presStyleCnt="3" custLinFactNeighborX="0" custLinFactNeighborY="55102"/>
      <dgm:spPr/>
    </dgm:pt>
    <dgm:pt modelId="{BF050A2F-D9E7-40BD-BC8C-58F3D99A5BC2}" type="pres">
      <dgm:prSet presAssocID="{249EFFD0-C17F-4F21-8612-3E9E92C44D08}" presName="rootConnector" presStyleLbl="node1" presStyleIdx="1" presStyleCnt="3"/>
      <dgm:spPr/>
    </dgm:pt>
    <dgm:pt modelId="{636B1824-F8BD-43A2-B047-636EEAAD505F}" type="pres">
      <dgm:prSet presAssocID="{249EFFD0-C17F-4F21-8612-3E9E92C44D08}" presName="childShape" presStyleCnt="0"/>
      <dgm:spPr/>
    </dgm:pt>
    <dgm:pt modelId="{2C696F77-76E4-47F3-888D-28BFA7125C51}" type="pres">
      <dgm:prSet presAssocID="{2F0C3164-7A51-488E-BFCB-E6831CA5B9A8}" presName="root" presStyleCnt="0"/>
      <dgm:spPr/>
    </dgm:pt>
    <dgm:pt modelId="{A42B3396-6AD5-4833-AD35-9F83B30CE7DA}" type="pres">
      <dgm:prSet presAssocID="{2F0C3164-7A51-488E-BFCB-E6831CA5B9A8}" presName="rootComposite" presStyleCnt="0"/>
      <dgm:spPr/>
    </dgm:pt>
    <dgm:pt modelId="{AA9C9D05-BE00-48B0-8FD1-A32F4A5DD8E3}" type="pres">
      <dgm:prSet presAssocID="{2F0C3164-7A51-488E-BFCB-E6831CA5B9A8}" presName="rootText" presStyleLbl="node1" presStyleIdx="2" presStyleCnt="3" custScaleY="136636" custLinFactY="24454" custLinFactNeighborX="43" custLinFactNeighborY="100000"/>
      <dgm:spPr/>
    </dgm:pt>
    <dgm:pt modelId="{581C1479-6B53-42B9-9FB2-8B37DE3B4D3B}" type="pres">
      <dgm:prSet presAssocID="{2F0C3164-7A51-488E-BFCB-E6831CA5B9A8}" presName="rootConnector" presStyleLbl="node1" presStyleIdx="2" presStyleCnt="3"/>
      <dgm:spPr/>
    </dgm:pt>
    <dgm:pt modelId="{1E674C48-A31F-4871-93F4-B99A2447045B}" type="pres">
      <dgm:prSet presAssocID="{2F0C3164-7A51-488E-BFCB-E6831CA5B9A8}" presName="childShape" presStyleCnt="0"/>
      <dgm:spPr/>
    </dgm:pt>
  </dgm:ptLst>
  <dgm:cxnLst>
    <dgm:cxn modelId="{C50EF90B-5F4C-4EF8-AAA4-68C925CEF27A}" type="presOf" srcId="{9DADE262-5853-478A-B038-3A60F744BBFA}" destId="{5E1898F0-F883-4A08-BF1F-892B4F7D84D8}" srcOrd="0" destOrd="0" presId="urn:microsoft.com/office/officeart/2005/8/layout/hierarchy3"/>
    <dgm:cxn modelId="{762DC91D-94DD-4133-8C09-500CDB38E22B}" type="presOf" srcId="{249EFFD0-C17F-4F21-8612-3E9E92C44D08}" destId="{BF050A2F-D9E7-40BD-BC8C-58F3D99A5BC2}" srcOrd="1" destOrd="0" presId="urn:microsoft.com/office/officeart/2005/8/layout/hierarchy3"/>
    <dgm:cxn modelId="{7A567D28-930B-475C-84A3-58A8CF168CDB}" type="presOf" srcId="{45035009-A14D-427F-9A0B-CCAAC0708970}" destId="{F892A12B-8F1A-49FE-8B68-CE7FF8848FCF}" srcOrd="0" destOrd="0" presId="urn:microsoft.com/office/officeart/2005/8/layout/hierarchy3"/>
    <dgm:cxn modelId="{9B91AC36-AAB7-406D-84DB-4DDE87610B62}" type="presOf" srcId="{2F0C3164-7A51-488E-BFCB-E6831CA5B9A8}" destId="{581C1479-6B53-42B9-9FB2-8B37DE3B4D3B}" srcOrd="1" destOrd="0" presId="urn:microsoft.com/office/officeart/2005/8/layout/hierarchy3"/>
    <dgm:cxn modelId="{1E41FA3E-970B-48E1-8853-3FC815410EF8}" type="presOf" srcId="{249EFFD0-C17F-4F21-8612-3E9E92C44D08}" destId="{260CAA0C-A440-4A41-84A4-1B5336885D0C}" srcOrd="0" destOrd="0" presId="urn:microsoft.com/office/officeart/2005/8/layout/hierarchy3"/>
    <dgm:cxn modelId="{B7E9DA5E-D261-4B69-9F98-C738D29E3BBA}" srcId="{9DADE262-5853-478A-B038-3A60F744BBFA}" destId="{45035009-A14D-427F-9A0B-CCAAC0708970}" srcOrd="0" destOrd="0" parTransId="{92460908-4295-4346-AAA9-3FDAE3E60D99}" sibTransId="{2769E027-6248-4A08-B906-D70949E0CAB2}"/>
    <dgm:cxn modelId="{F2DB059B-C520-438A-843F-D38C731EFCCE}" srcId="{9DADE262-5853-478A-B038-3A60F744BBFA}" destId="{249EFFD0-C17F-4F21-8612-3E9E92C44D08}" srcOrd="1" destOrd="0" parTransId="{74AFCF5C-0304-41A8-82D7-12B35C63911A}" sibTransId="{C17F7664-7037-4952-8119-3D00BB3C250F}"/>
    <dgm:cxn modelId="{3FEFD3A3-E067-4C31-B0AD-8154231F8AD9}" srcId="{9DADE262-5853-478A-B038-3A60F744BBFA}" destId="{2F0C3164-7A51-488E-BFCB-E6831CA5B9A8}" srcOrd="2" destOrd="0" parTransId="{A56D8B98-866F-4B5E-8135-005C6975575F}" sibTransId="{AF03B792-221B-44DD-A5A4-BECC36545AE4}"/>
    <dgm:cxn modelId="{F80D30D4-1244-4EC6-8B21-3F5AA8A2F911}" type="presOf" srcId="{2F0C3164-7A51-488E-BFCB-E6831CA5B9A8}" destId="{AA9C9D05-BE00-48B0-8FD1-A32F4A5DD8E3}" srcOrd="0" destOrd="0" presId="urn:microsoft.com/office/officeart/2005/8/layout/hierarchy3"/>
    <dgm:cxn modelId="{67218EDE-330A-4593-AAEE-DA50F21B95C0}" type="presOf" srcId="{45035009-A14D-427F-9A0B-CCAAC0708970}" destId="{FCDC205D-CE01-4352-872E-B4B7BF70AD5F}" srcOrd="1" destOrd="0" presId="urn:microsoft.com/office/officeart/2005/8/layout/hierarchy3"/>
    <dgm:cxn modelId="{76A3DF41-5D61-48C0-A8F0-6801324528B9}" type="presParOf" srcId="{5E1898F0-F883-4A08-BF1F-892B4F7D84D8}" destId="{EBFD66DE-FAF2-410C-82E8-4157D42935D8}" srcOrd="0" destOrd="0" presId="urn:microsoft.com/office/officeart/2005/8/layout/hierarchy3"/>
    <dgm:cxn modelId="{7EF71549-6B31-4366-813F-5FCFF5E87738}" type="presParOf" srcId="{EBFD66DE-FAF2-410C-82E8-4157D42935D8}" destId="{DB37F152-7DF7-4E0B-8CE9-22F12C63631E}" srcOrd="0" destOrd="0" presId="urn:microsoft.com/office/officeart/2005/8/layout/hierarchy3"/>
    <dgm:cxn modelId="{BBE2C947-9CA3-4850-A5CE-AE6299E45616}" type="presParOf" srcId="{DB37F152-7DF7-4E0B-8CE9-22F12C63631E}" destId="{F892A12B-8F1A-49FE-8B68-CE7FF8848FCF}" srcOrd="0" destOrd="0" presId="urn:microsoft.com/office/officeart/2005/8/layout/hierarchy3"/>
    <dgm:cxn modelId="{1CB414E4-B6EC-48AA-97D4-BA1C0D65F2E7}" type="presParOf" srcId="{DB37F152-7DF7-4E0B-8CE9-22F12C63631E}" destId="{FCDC205D-CE01-4352-872E-B4B7BF70AD5F}" srcOrd="1" destOrd="0" presId="urn:microsoft.com/office/officeart/2005/8/layout/hierarchy3"/>
    <dgm:cxn modelId="{E08F6BA3-12B3-4273-9CB8-DBA670C34AB6}" type="presParOf" srcId="{EBFD66DE-FAF2-410C-82E8-4157D42935D8}" destId="{11D1C9C9-8F32-4D91-A8C4-EC76A12A377F}" srcOrd="1" destOrd="0" presId="urn:microsoft.com/office/officeart/2005/8/layout/hierarchy3"/>
    <dgm:cxn modelId="{2F301287-997F-4C81-9570-A2F84971A89E}" type="presParOf" srcId="{5E1898F0-F883-4A08-BF1F-892B4F7D84D8}" destId="{22EAC06B-CE55-4E31-A33D-478ECF7B5E93}" srcOrd="1" destOrd="0" presId="urn:microsoft.com/office/officeart/2005/8/layout/hierarchy3"/>
    <dgm:cxn modelId="{91F29B8F-756B-42DC-BDA0-F77279ECB660}" type="presParOf" srcId="{22EAC06B-CE55-4E31-A33D-478ECF7B5E93}" destId="{1DDCCD2D-BE87-492D-A428-23886D8FADCE}" srcOrd="0" destOrd="0" presId="urn:microsoft.com/office/officeart/2005/8/layout/hierarchy3"/>
    <dgm:cxn modelId="{F90D13B7-EC39-4086-AC90-FDCC5727F85A}" type="presParOf" srcId="{1DDCCD2D-BE87-492D-A428-23886D8FADCE}" destId="{260CAA0C-A440-4A41-84A4-1B5336885D0C}" srcOrd="0" destOrd="0" presId="urn:microsoft.com/office/officeart/2005/8/layout/hierarchy3"/>
    <dgm:cxn modelId="{F27A18C6-AF6E-466F-89F0-94C9533C27DD}" type="presParOf" srcId="{1DDCCD2D-BE87-492D-A428-23886D8FADCE}" destId="{BF050A2F-D9E7-40BD-BC8C-58F3D99A5BC2}" srcOrd="1" destOrd="0" presId="urn:microsoft.com/office/officeart/2005/8/layout/hierarchy3"/>
    <dgm:cxn modelId="{BBC0DCEF-6DF6-4B70-967F-E6AD8096B46B}" type="presParOf" srcId="{22EAC06B-CE55-4E31-A33D-478ECF7B5E93}" destId="{636B1824-F8BD-43A2-B047-636EEAAD505F}" srcOrd="1" destOrd="0" presId="urn:microsoft.com/office/officeart/2005/8/layout/hierarchy3"/>
    <dgm:cxn modelId="{49B31F52-C31C-4709-8D51-B3B0509B1C21}" type="presParOf" srcId="{5E1898F0-F883-4A08-BF1F-892B4F7D84D8}" destId="{2C696F77-76E4-47F3-888D-28BFA7125C51}" srcOrd="2" destOrd="0" presId="urn:microsoft.com/office/officeart/2005/8/layout/hierarchy3"/>
    <dgm:cxn modelId="{48542C34-7EF9-4AB8-AD61-E40BB801007E}" type="presParOf" srcId="{2C696F77-76E4-47F3-888D-28BFA7125C51}" destId="{A42B3396-6AD5-4833-AD35-9F83B30CE7DA}" srcOrd="0" destOrd="0" presId="urn:microsoft.com/office/officeart/2005/8/layout/hierarchy3"/>
    <dgm:cxn modelId="{6B34842F-3EDA-4BB8-9361-EC3C55889920}" type="presParOf" srcId="{A42B3396-6AD5-4833-AD35-9F83B30CE7DA}" destId="{AA9C9D05-BE00-48B0-8FD1-A32F4A5DD8E3}" srcOrd="0" destOrd="0" presId="urn:microsoft.com/office/officeart/2005/8/layout/hierarchy3"/>
    <dgm:cxn modelId="{B7B3AB2F-440C-462A-AEC3-6FDD5094A247}" type="presParOf" srcId="{A42B3396-6AD5-4833-AD35-9F83B30CE7DA}" destId="{581C1479-6B53-42B9-9FB2-8B37DE3B4D3B}" srcOrd="1" destOrd="0" presId="urn:microsoft.com/office/officeart/2005/8/layout/hierarchy3"/>
    <dgm:cxn modelId="{C9A0C0BA-8A66-4B45-A87C-CF47CDA76EEC}" type="presParOf" srcId="{2C696F77-76E4-47F3-888D-28BFA7125C51}" destId="{1E674C48-A31F-4871-93F4-B99A244704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D0DA8-307D-4F3E-AC64-AF800DF62A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AE301D-245C-4855-8A36-88D5D22CC30E}">
      <dgm:prSet/>
      <dgm:spPr/>
      <dgm:t>
        <a:bodyPr/>
        <a:lstStyle/>
        <a:p>
          <a:r>
            <a:rPr lang="es-ES_tradnl" dirty="0"/>
            <a:t> ÉXITO DE LA SEGUNDA EDICIÓN. NOVIEMBRE 2016</a:t>
          </a:r>
          <a:endParaRPr lang="ca-ES" dirty="0"/>
        </a:p>
      </dgm:t>
    </dgm:pt>
    <dgm:pt modelId="{A8819EDF-FD95-442D-804E-52125FC371C1}" type="parTrans" cxnId="{5B5DF55B-8338-42D8-9CCE-C94092851551}">
      <dgm:prSet/>
      <dgm:spPr/>
      <dgm:t>
        <a:bodyPr/>
        <a:lstStyle/>
        <a:p>
          <a:endParaRPr lang="es-ES"/>
        </a:p>
      </dgm:t>
    </dgm:pt>
    <dgm:pt modelId="{88CDE22A-E9BA-4B9E-BA4B-E684A18BD3C9}" type="sibTrans" cxnId="{5B5DF55B-8338-42D8-9CCE-C94092851551}">
      <dgm:prSet/>
      <dgm:spPr/>
      <dgm:t>
        <a:bodyPr/>
        <a:lstStyle/>
        <a:p>
          <a:endParaRPr lang="es-ES"/>
        </a:p>
      </dgm:t>
    </dgm:pt>
    <dgm:pt modelId="{D9441443-5CDD-4686-BA00-D66A640E98CD}">
      <dgm:prSet/>
      <dgm:spPr/>
      <dgm:t>
        <a:bodyPr/>
        <a:lstStyle/>
        <a:p>
          <a:r>
            <a:rPr lang="es-ES_tradnl" dirty="0"/>
            <a:t>NUEVA CONVOCATORIA: NOVIEMBRE 2017</a:t>
          </a:r>
          <a:endParaRPr lang="ca-ES" dirty="0"/>
        </a:p>
      </dgm:t>
    </dgm:pt>
    <dgm:pt modelId="{13DDDD01-F64D-4B96-8228-16218119F250}" type="parTrans" cxnId="{BB86C3FD-8EF4-4597-971F-24E5C120FFF0}">
      <dgm:prSet/>
      <dgm:spPr/>
      <dgm:t>
        <a:bodyPr/>
        <a:lstStyle/>
        <a:p>
          <a:endParaRPr lang="es-ES"/>
        </a:p>
      </dgm:t>
    </dgm:pt>
    <dgm:pt modelId="{932028FE-D317-4827-880C-ABE283798747}" type="sibTrans" cxnId="{BB86C3FD-8EF4-4597-971F-24E5C120FFF0}">
      <dgm:prSet/>
      <dgm:spPr/>
      <dgm:t>
        <a:bodyPr/>
        <a:lstStyle/>
        <a:p>
          <a:endParaRPr lang="es-ES"/>
        </a:p>
      </dgm:t>
    </dgm:pt>
    <dgm:pt modelId="{60657F04-BCF9-40C4-BE6D-76B62A815966}" type="pres">
      <dgm:prSet presAssocID="{BB5D0DA8-307D-4F3E-AC64-AF800DF62AE9}" presName="Name0" presStyleCnt="0">
        <dgm:presLayoutVars>
          <dgm:dir/>
          <dgm:animLvl val="lvl"/>
          <dgm:resizeHandles val="exact"/>
        </dgm:presLayoutVars>
      </dgm:prSet>
      <dgm:spPr/>
    </dgm:pt>
    <dgm:pt modelId="{59840162-5581-4461-BB38-458D0F697B33}" type="pres">
      <dgm:prSet presAssocID="{99AE301D-245C-4855-8A36-88D5D22CC30E}" presName="linNode" presStyleCnt="0"/>
      <dgm:spPr/>
    </dgm:pt>
    <dgm:pt modelId="{B31F784B-1710-45E0-8221-6957508AD79C}" type="pres">
      <dgm:prSet presAssocID="{99AE301D-245C-4855-8A36-88D5D22CC30E}" presName="parentText" presStyleLbl="node1" presStyleIdx="0" presStyleCnt="2" custLinFactNeighborX="-84803" custLinFactNeighborY="2500">
        <dgm:presLayoutVars>
          <dgm:chMax val="1"/>
          <dgm:bulletEnabled val="1"/>
        </dgm:presLayoutVars>
      </dgm:prSet>
      <dgm:spPr/>
    </dgm:pt>
    <dgm:pt modelId="{E1D25386-7BFF-48DA-8CF0-1885D4A1FF00}" type="pres">
      <dgm:prSet presAssocID="{88CDE22A-E9BA-4B9E-BA4B-E684A18BD3C9}" presName="sp" presStyleCnt="0"/>
      <dgm:spPr/>
    </dgm:pt>
    <dgm:pt modelId="{1B91ED0C-6F48-4576-8C18-39644E4D0151}" type="pres">
      <dgm:prSet presAssocID="{D9441443-5CDD-4686-BA00-D66A640E98CD}" presName="linNode" presStyleCnt="0"/>
      <dgm:spPr/>
    </dgm:pt>
    <dgm:pt modelId="{EB343E0D-E5A1-42F6-943D-A00C72DD4CF6}" type="pres">
      <dgm:prSet presAssocID="{D9441443-5CDD-4686-BA00-D66A640E98CD}" presName="parentText" presStyleLbl="node1" presStyleIdx="1" presStyleCnt="2" custLinFactNeighborX="-28256" custLinFactNeighborY="-2500">
        <dgm:presLayoutVars>
          <dgm:chMax val="1"/>
          <dgm:bulletEnabled val="1"/>
        </dgm:presLayoutVars>
      </dgm:prSet>
      <dgm:spPr/>
    </dgm:pt>
  </dgm:ptLst>
  <dgm:cxnLst>
    <dgm:cxn modelId="{5B5DF55B-8338-42D8-9CCE-C94092851551}" srcId="{BB5D0DA8-307D-4F3E-AC64-AF800DF62AE9}" destId="{99AE301D-245C-4855-8A36-88D5D22CC30E}" srcOrd="0" destOrd="0" parTransId="{A8819EDF-FD95-442D-804E-52125FC371C1}" sibTransId="{88CDE22A-E9BA-4B9E-BA4B-E684A18BD3C9}"/>
    <dgm:cxn modelId="{E6DFE16A-F2D2-4932-855E-2C6F2D40AF8C}" type="presOf" srcId="{D9441443-5CDD-4686-BA00-D66A640E98CD}" destId="{EB343E0D-E5A1-42F6-943D-A00C72DD4CF6}" srcOrd="0" destOrd="0" presId="urn:microsoft.com/office/officeart/2005/8/layout/vList5"/>
    <dgm:cxn modelId="{C1E2899C-7454-4CCE-B156-EEED63D7E1C5}" type="presOf" srcId="{BB5D0DA8-307D-4F3E-AC64-AF800DF62AE9}" destId="{60657F04-BCF9-40C4-BE6D-76B62A815966}" srcOrd="0" destOrd="0" presId="urn:microsoft.com/office/officeart/2005/8/layout/vList5"/>
    <dgm:cxn modelId="{3B9012B6-E816-499D-B042-48C101C4185D}" type="presOf" srcId="{99AE301D-245C-4855-8A36-88D5D22CC30E}" destId="{B31F784B-1710-45E0-8221-6957508AD79C}" srcOrd="0" destOrd="0" presId="urn:microsoft.com/office/officeart/2005/8/layout/vList5"/>
    <dgm:cxn modelId="{BB86C3FD-8EF4-4597-971F-24E5C120FFF0}" srcId="{BB5D0DA8-307D-4F3E-AC64-AF800DF62AE9}" destId="{D9441443-5CDD-4686-BA00-D66A640E98CD}" srcOrd="1" destOrd="0" parTransId="{13DDDD01-F64D-4B96-8228-16218119F250}" sibTransId="{932028FE-D317-4827-880C-ABE283798747}"/>
    <dgm:cxn modelId="{182A572D-72F9-4462-8E79-AC4164A968FD}" type="presParOf" srcId="{60657F04-BCF9-40C4-BE6D-76B62A815966}" destId="{59840162-5581-4461-BB38-458D0F697B33}" srcOrd="0" destOrd="0" presId="urn:microsoft.com/office/officeart/2005/8/layout/vList5"/>
    <dgm:cxn modelId="{AC6DA31B-0A43-49FC-9AF1-F83754498BD4}" type="presParOf" srcId="{59840162-5581-4461-BB38-458D0F697B33}" destId="{B31F784B-1710-45E0-8221-6957508AD79C}" srcOrd="0" destOrd="0" presId="urn:microsoft.com/office/officeart/2005/8/layout/vList5"/>
    <dgm:cxn modelId="{EA96689D-14C4-45F7-A724-96D315B88A0F}" type="presParOf" srcId="{60657F04-BCF9-40C4-BE6D-76B62A815966}" destId="{E1D25386-7BFF-48DA-8CF0-1885D4A1FF00}" srcOrd="1" destOrd="0" presId="urn:microsoft.com/office/officeart/2005/8/layout/vList5"/>
    <dgm:cxn modelId="{A94C37CF-3806-4D19-B8A1-A9F135C9B250}" type="presParOf" srcId="{60657F04-BCF9-40C4-BE6D-76B62A815966}" destId="{1B91ED0C-6F48-4576-8C18-39644E4D0151}" srcOrd="2" destOrd="0" presId="urn:microsoft.com/office/officeart/2005/8/layout/vList5"/>
    <dgm:cxn modelId="{EB5F9932-D36E-408F-8F4D-2C775A798199}" type="presParOf" srcId="{1B91ED0C-6F48-4576-8C18-39644E4D0151}" destId="{EB343E0D-E5A1-42F6-943D-A00C72DD4C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0EA6E8-0BB4-4421-8BD1-60413834A71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1BF24B-7314-4BB5-9803-687C73416454}">
      <dgm:prSet/>
      <dgm:spPr/>
      <dgm:t>
        <a:bodyPr/>
        <a:lstStyle/>
        <a:p>
          <a:r>
            <a:rPr lang="es-ES_tradnl" dirty="0"/>
            <a:t>FRANQUICIAS: LIBRO OFICIAL DE LA AEF 2017 21ª edición</a:t>
          </a:r>
          <a:endParaRPr lang="ca-ES" dirty="0"/>
        </a:p>
      </dgm:t>
    </dgm:pt>
    <dgm:pt modelId="{9444EB4F-44BE-499D-AC7C-629FEA528D56}" type="parTrans" cxnId="{BB7177D7-5F9F-4851-B025-F774ACFA6CBD}">
      <dgm:prSet/>
      <dgm:spPr/>
      <dgm:t>
        <a:bodyPr/>
        <a:lstStyle/>
        <a:p>
          <a:endParaRPr lang="es-ES"/>
        </a:p>
      </dgm:t>
    </dgm:pt>
    <dgm:pt modelId="{12E9CB81-9F27-4F0F-81AC-A7BD2969D2C9}" type="sibTrans" cxnId="{BB7177D7-5F9F-4851-B025-F774ACFA6CBD}">
      <dgm:prSet/>
      <dgm:spPr/>
      <dgm:t>
        <a:bodyPr/>
        <a:lstStyle/>
        <a:p>
          <a:endParaRPr lang="es-ES"/>
        </a:p>
      </dgm:t>
    </dgm:pt>
    <dgm:pt modelId="{E228749C-484B-403E-9AF2-F1F34526D863}">
      <dgm:prSet/>
      <dgm:spPr/>
      <dgm:t>
        <a:bodyPr/>
        <a:lstStyle/>
        <a:p>
          <a:r>
            <a:rPr lang="es-ES_tradnl" dirty="0"/>
            <a:t>LA FRANQUICIA EN ESPAÑA. Informe Estadístico 2017</a:t>
          </a:r>
          <a:endParaRPr lang="ca-ES" dirty="0"/>
        </a:p>
      </dgm:t>
    </dgm:pt>
    <dgm:pt modelId="{231A1AF6-D175-4876-ACD0-D376C9B341F3}" type="parTrans" cxnId="{9F50A9C9-7665-48EF-98A5-82F614B2271E}">
      <dgm:prSet/>
      <dgm:spPr/>
      <dgm:t>
        <a:bodyPr/>
        <a:lstStyle/>
        <a:p>
          <a:endParaRPr lang="es-ES"/>
        </a:p>
      </dgm:t>
    </dgm:pt>
    <dgm:pt modelId="{A3D7F1F6-AD92-48F3-86C2-B753CB7D9585}" type="sibTrans" cxnId="{9F50A9C9-7665-48EF-98A5-82F614B2271E}">
      <dgm:prSet/>
      <dgm:spPr/>
      <dgm:t>
        <a:bodyPr/>
        <a:lstStyle/>
        <a:p>
          <a:endParaRPr lang="es-ES"/>
        </a:p>
      </dgm:t>
    </dgm:pt>
    <dgm:pt modelId="{2930FC98-E424-4F4A-9572-703BEC171EDE}">
      <dgm:prSet/>
      <dgm:spPr/>
      <dgm:t>
        <a:bodyPr/>
        <a:lstStyle/>
        <a:p>
          <a:r>
            <a:rPr lang="es-ES_tradnl" dirty="0"/>
            <a:t>LA FRANQUICIA ESPAÑOLA EN EL MUNDO. Informe Estadístico 2017 </a:t>
          </a:r>
          <a:endParaRPr lang="ca-ES" dirty="0"/>
        </a:p>
      </dgm:t>
    </dgm:pt>
    <dgm:pt modelId="{1E2534D6-FDED-4552-80B7-A0C7A6343EE5}" type="parTrans" cxnId="{7DF740CC-769C-4FC4-99B0-4671AFF8ACA7}">
      <dgm:prSet/>
      <dgm:spPr/>
      <dgm:t>
        <a:bodyPr/>
        <a:lstStyle/>
        <a:p>
          <a:endParaRPr lang="es-ES"/>
        </a:p>
      </dgm:t>
    </dgm:pt>
    <dgm:pt modelId="{D8DCBFA9-35F5-4B6F-8EC9-0EEC9E927549}" type="sibTrans" cxnId="{7DF740CC-769C-4FC4-99B0-4671AFF8ACA7}">
      <dgm:prSet/>
      <dgm:spPr/>
      <dgm:t>
        <a:bodyPr/>
        <a:lstStyle/>
        <a:p>
          <a:endParaRPr lang="es-ES"/>
        </a:p>
      </dgm:t>
    </dgm:pt>
    <dgm:pt modelId="{76C9394A-6830-482D-8D6D-ED2A1D8B2864}" type="pres">
      <dgm:prSet presAssocID="{910EA6E8-0BB4-4421-8BD1-60413834A719}" presName="Name0" presStyleCnt="0">
        <dgm:presLayoutVars>
          <dgm:dir/>
          <dgm:resizeHandles val="exact"/>
        </dgm:presLayoutVars>
      </dgm:prSet>
      <dgm:spPr/>
    </dgm:pt>
    <dgm:pt modelId="{94F1310B-C615-4530-9B17-9BC7F40D53C7}" type="pres">
      <dgm:prSet presAssocID="{910EA6E8-0BB4-4421-8BD1-60413834A719}" presName="fgShape" presStyleLbl="fgShp" presStyleIdx="0" presStyleCnt="1" custScaleX="29230" custScaleY="293180" custLinFactNeighborX="18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1FCBEF-3FEC-4E64-BC1B-BDB9EBBF52A0}" type="pres">
      <dgm:prSet presAssocID="{910EA6E8-0BB4-4421-8BD1-60413834A719}" presName="linComp" presStyleCnt="0"/>
      <dgm:spPr/>
    </dgm:pt>
    <dgm:pt modelId="{9C79FF20-A659-4719-920B-2F742CBC3B75}" type="pres">
      <dgm:prSet presAssocID="{621BF24B-7314-4BB5-9803-687C73416454}" presName="compNode" presStyleCnt="0"/>
      <dgm:spPr/>
    </dgm:pt>
    <dgm:pt modelId="{FA1B4EEC-D320-42F7-B29E-8B8BA5F472F3}" type="pres">
      <dgm:prSet presAssocID="{621BF24B-7314-4BB5-9803-687C73416454}" presName="bkgdShape" presStyleLbl="node1" presStyleIdx="0" presStyleCnt="3" custLinFactNeighborX="-64" custLinFactNeighborY="1357"/>
      <dgm:spPr/>
    </dgm:pt>
    <dgm:pt modelId="{1427F34E-3C05-410A-8800-ECAFEB8A0474}" type="pres">
      <dgm:prSet presAssocID="{621BF24B-7314-4BB5-9803-687C73416454}" presName="nodeTx" presStyleLbl="node1" presStyleIdx="0" presStyleCnt="3">
        <dgm:presLayoutVars>
          <dgm:bulletEnabled val="1"/>
        </dgm:presLayoutVars>
      </dgm:prSet>
      <dgm:spPr/>
    </dgm:pt>
    <dgm:pt modelId="{72A246FC-675E-424A-AAFE-9B280A28A893}" type="pres">
      <dgm:prSet presAssocID="{621BF24B-7314-4BB5-9803-687C73416454}" presName="invisiNode" presStyleLbl="node1" presStyleIdx="0" presStyleCnt="3"/>
      <dgm:spPr/>
    </dgm:pt>
    <dgm:pt modelId="{A0797E5A-28BD-43AA-834A-7939BBF052FE}" type="pres">
      <dgm:prSet presAssocID="{621BF24B-7314-4BB5-9803-687C73416454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D148092F-6DBD-4694-BAB1-FA3496590D8D}" type="pres">
      <dgm:prSet presAssocID="{12E9CB81-9F27-4F0F-81AC-A7BD2969D2C9}" presName="sibTrans" presStyleLbl="sibTrans2D1" presStyleIdx="0" presStyleCnt="0"/>
      <dgm:spPr/>
    </dgm:pt>
    <dgm:pt modelId="{9F4DD9B9-9B31-4CA6-8819-B8588AED57D3}" type="pres">
      <dgm:prSet presAssocID="{E228749C-484B-403E-9AF2-F1F34526D863}" presName="compNode" presStyleCnt="0"/>
      <dgm:spPr/>
    </dgm:pt>
    <dgm:pt modelId="{50450249-4501-41FC-8FAD-DA8E49FC3C1F}" type="pres">
      <dgm:prSet presAssocID="{E228749C-484B-403E-9AF2-F1F34526D863}" presName="bkgdShape" presStyleLbl="node1" presStyleIdx="1" presStyleCnt="3"/>
      <dgm:spPr/>
    </dgm:pt>
    <dgm:pt modelId="{12B0F9BF-FAAE-4D74-BC11-5F7FAB0C8E99}" type="pres">
      <dgm:prSet presAssocID="{E228749C-484B-403E-9AF2-F1F34526D863}" presName="nodeTx" presStyleLbl="node1" presStyleIdx="1" presStyleCnt="3">
        <dgm:presLayoutVars>
          <dgm:bulletEnabled val="1"/>
        </dgm:presLayoutVars>
      </dgm:prSet>
      <dgm:spPr/>
    </dgm:pt>
    <dgm:pt modelId="{64CE295A-ED61-451A-B12A-EF564FDCCC5C}" type="pres">
      <dgm:prSet presAssocID="{E228749C-484B-403E-9AF2-F1F34526D863}" presName="invisiNode" presStyleLbl="node1" presStyleIdx="1" presStyleCnt="3"/>
      <dgm:spPr/>
    </dgm:pt>
    <dgm:pt modelId="{39842F40-117F-4912-A9C7-D70999033AB6}" type="pres">
      <dgm:prSet presAssocID="{E228749C-484B-403E-9AF2-F1F34526D863}" presName="imagNode" presStyleLbl="fgImgPlace1" presStyleIdx="1" presStyleCnt="3"/>
      <dgm:spPr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  <dgm:pt modelId="{F9C7B1A4-8C77-4DAC-97E2-72BCE6927816}" type="pres">
      <dgm:prSet presAssocID="{A3D7F1F6-AD92-48F3-86C2-B753CB7D9585}" presName="sibTrans" presStyleLbl="sibTrans2D1" presStyleIdx="0" presStyleCnt="0"/>
      <dgm:spPr/>
    </dgm:pt>
    <dgm:pt modelId="{2817AEF6-2462-46BD-942F-3D09DDCA4156}" type="pres">
      <dgm:prSet presAssocID="{2930FC98-E424-4F4A-9572-703BEC171EDE}" presName="compNode" presStyleCnt="0"/>
      <dgm:spPr/>
    </dgm:pt>
    <dgm:pt modelId="{9BFF9CA3-F261-48A1-B969-4A542C7F6BDB}" type="pres">
      <dgm:prSet presAssocID="{2930FC98-E424-4F4A-9572-703BEC171EDE}" presName="bkgdShape" presStyleLbl="node1" presStyleIdx="2" presStyleCnt="3"/>
      <dgm:spPr/>
    </dgm:pt>
    <dgm:pt modelId="{BDC30BC6-9CB6-41D2-999B-1C6EBBB8E364}" type="pres">
      <dgm:prSet presAssocID="{2930FC98-E424-4F4A-9572-703BEC171EDE}" presName="nodeTx" presStyleLbl="node1" presStyleIdx="2" presStyleCnt="3">
        <dgm:presLayoutVars>
          <dgm:bulletEnabled val="1"/>
        </dgm:presLayoutVars>
      </dgm:prSet>
      <dgm:spPr/>
    </dgm:pt>
    <dgm:pt modelId="{D656C500-EC3E-4711-9321-525392CAB640}" type="pres">
      <dgm:prSet presAssocID="{2930FC98-E424-4F4A-9572-703BEC171EDE}" presName="invisiNode" presStyleLbl="node1" presStyleIdx="2" presStyleCnt="3"/>
      <dgm:spPr/>
    </dgm:pt>
    <dgm:pt modelId="{E9A1CEDD-2567-4544-96E2-69DD1CE69FB5}" type="pres">
      <dgm:prSet presAssocID="{2930FC98-E424-4F4A-9572-703BEC171EDE}" presName="imagNode" presStyleLbl="fgImgPlace1" presStyleIdx="2" presStyleCnt="3"/>
      <dgm:spPr>
        <a:blipFill>
          <a:blip xmlns:r="http://schemas.openxmlformats.org/officeDocument/2006/relationships" r:embed="rId4"/>
          <a:srcRect/>
          <a:stretch>
            <a:fillRect t="-21000" b="-21000"/>
          </a:stretch>
        </a:blipFill>
      </dgm:spPr>
    </dgm:pt>
  </dgm:ptLst>
  <dgm:cxnLst>
    <dgm:cxn modelId="{7AAABE1E-4CEC-43FD-837D-0F98D8F2E81D}" type="presOf" srcId="{621BF24B-7314-4BB5-9803-687C73416454}" destId="{1427F34E-3C05-410A-8800-ECAFEB8A0474}" srcOrd="1" destOrd="0" presId="urn:microsoft.com/office/officeart/2005/8/layout/hList7"/>
    <dgm:cxn modelId="{B3C9C929-CF75-4D0D-A057-ABB7394D6505}" type="presOf" srcId="{E228749C-484B-403E-9AF2-F1F34526D863}" destId="{50450249-4501-41FC-8FAD-DA8E49FC3C1F}" srcOrd="0" destOrd="0" presId="urn:microsoft.com/office/officeart/2005/8/layout/hList7"/>
    <dgm:cxn modelId="{C4AD2F2F-A614-4EE0-85E5-AD7A78A6B1E9}" type="presOf" srcId="{910EA6E8-0BB4-4421-8BD1-60413834A719}" destId="{76C9394A-6830-482D-8D6D-ED2A1D8B2864}" srcOrd="0" destOrd="0" presId="urn:microsoft.com/office/officeart/2005/8/layout/hList7"/>
    <dgm:cxn modelId="{AC028C3D-6FF8-4D1F-876D-A1712085FB30}" type="presOf" srcId="{E228749C-484B-403E-9AF2-F1F34526D863}" destId="{12B0F9BF-FAAE-4D74-BC11-5F7FAB0C8E99}" srcOrd="1" destOrd="0" presId="urn:microsoft.com/office/officeart/2005/8/layout/hList7"/>
    <dgm:cxn modelId="{661F6F5C-9F31-49AB-818B-C572C5A019C8}" type="presOf" srcId="{12E9CB81-9F27-4F0F-81AC-A7BD2969D2C9}" destId="{D148092F-6DBD-4694-BAB1-FA3496590D8D}" srcOrd="0" destOrd="0" presId="urn:microsoft.com/office/officeart/2005/8/layout/hList7"/>
    <dgm:cxn modelId="{BA1AC161-1670-4893-A8A1-CAEBFC42CCB4}" type="presOf" srcId="{A3D7F1F6-AD92-48F3-86C2-B753CB7D9585}" destId="{F9C7B1A4-8C77-4DAC-97E2-72BCE6927816}" srcOrd="0" destOrd="0" presId="urn:microsoft.com/office/officeart/2005/8/layout/hList7"/>
    <dgm:cxn modelId="{27CF0444-C4D7-42BB-AA0E-CBF12E61C452}" type="presOf" srcId="{621BF24B-7314-4BB5-9803-687C73416454}" destId="{FA1B4EEC-D320-42F7-B29E-8B8BA5F472F3}" srcOrd="0" destOrd="0" presId="urn:microsoft.com/office/officeart/2005/8/layout/hList7"/>
    <dgm:cxn modelId="{B9A51769-D182-438B-BB44-CF1FE7C2EC60}" type="presOf" srcId="{2930FC98-E424-4F4A-9572-703BEC171EDE}" destId="{9BFF9CA3-F261-48A1-B969-4A542C7F6BDB}" srcOrd="0" destOrd="0" presId="urn:microsoft.com/office/officeart/2005/8/layout/hList7"/>
    <dgm:cxn modelId="{AD042B55-7687-4CD3-AF37-90C04BE09F25}" type="presOf" srcId="{2930FC98-E424-4F4A-9572-703BEC171EDE}" destId="{BDC30BC6-9CB6-41D2-999B-1C6EBBB8E364}" srcOrd="1" destOrd="0" presId="urn:microsoft.com/office/officeart/2005/8/layout/hList7"/>
    <dgm:cxn modelId="{9F50A9C9-7665-48EF-98A5-82F614B2271E}" srcId="{910EA6E8-0BB4-4421-8BD1-60413834A719}" destId="{E228749C-484B-403E-9AF2-F1F34526D863}" srcOrd="1" destOrd="0" parTransId="{231A1AF6-D175-4876-ACD0-D376C9B341F3}" sibTransId="{A3D7F1F6-AD92-48F3-86C2-B753CB7D9585}"/>
    <dgm:cxn modelId="{7DF740CC-769C-4FC4-99B0-4671AFF8ACA7}" srcId="{910EA6E8-0BB4-4421-8BD1-60413834A719}" destId="{2930FC98-E424-4F4A-9572-703BEC171EDE}" srcOrd="2" destOrd="0" parTransId="{1E2534D6-FDED-4552-80B7-A0C7A6343EE5}" sibTransId="{D8DCBFA9-35F5-4B6F-8EC9-0EEC9E927549}"/>
    <dgm:cxn modelId="{BB7177D7-5F9F-4851-B025-F774ACFA6CBD}" srcId="{910EA6E8-0BB4-4421-8BD1-60413834A719}" destId="{621BF24B-7314-4BB5-9803-687C73416454}" srcOrd="0" destOrd="0" parTransId="{9444EB4F-44BE-499D-AC7C-629FEA528D56}" sibTransId="{12E9CB81-9F27-4F0F-81AC-A7BD2969D2C9}"/>
    <dgm:cxn modelId="{4A26FEA8-C6E7-42B0-B5E2-ADE84C17F7C9}" type="presParOf" srcId="{76C9394A-6830-482D-8D6D-ED2A1D8B2864}" destId="{94F1310B-C615-4530-9B17-9BC7F40D53C7}" srcOrd="0" destOrd="0" presId="urn:microsoft.com/office/officeart/2005/8/layout/hList7"/>
    <dgm:cxn modelId="{E2FF7830-CDB8-4270-813B-E85DDD5AA8F9}" type="presParOf" srcId="{76C9394A-6830-482D-8D6D-ED2A1D8B2864}" destId="{241FCBEF-3FEC-4E64-BC1B-BDB9EBBF52A0}" srcOrd="1" destOrd="0" presId="urn:microsoft.com/office/officeart/2005/8/layout/hList7"/>
    <dgm:cxn modelId="{405C703C-0E37-4EA8-B290-3B4EF863229D}" type="presParOf" srcId="{241FCBEF-3FEC-4E64-BC1B-BDB9EBBF52A0}" destId="{9C79FF20-A659-4719-920B-2F742CBC3B75}" srcOrd="0" destOrd="0" presId="urn:microsoft.com/office/officeart/2005/8/layout/hList7"/>
    <dgm:cxn modelId="{94137F79-2885-4ADE-AB0C-1A61070D1B9B}" type="presParOf" srcId="{9C79FF20-A659-4719-920B-2F742CBC3B75}" destId="{FA1B4EEC-D320-42F7-B29E-8B8BA5F472F3}" srcOrd="0" destOrd="0" presId="urn:microsoft.com/office/officeart/2005/8/layout/hList7"/>
    <dgm:cxn modelId="{C338ABDD-991C-4196-ABA9-C97E1BE3D320}" type="presParOf" srcId="{9C79FF20-A659-4719-920B-2F742CBC3B75}" destId="{1427F34E-3C05-410A-8800-ECAFEB8A0474}" srcOrd="1" destOrd="0" presId="urn:microsoft.com/office/officeart/2005/8/layout/hList7"/>
    <dgm:cxn modelId="{E4681DD0-9B9E-4267-A91A-8840CE8AD1B2}" type="presParOf" srcId="{9C79FF20-A659-4719-920B-2F742CBC3B75}" destId="{72A246FC-675E-424A-AAFE-9B280A28A893}" srcOrd="2" destOrd="0" presId="urn:microsoft.com/office/officeart/2005/8/layout/hList7"/>
    <dgm:cxn modelId="{FEA91300-0256-4A14-9A82-A92B7B0A1DFE}" type="presParOf" srcId="{9C79FF20-A659-4719-920B-2F742CBC3B75}" destId="{A0797E5A-28BD-43AA-834A-7939BBF052FE}" srcOrd="3" destOrd="0" presId="urn:microsoft.com/office/officeart/2005/8/layout/hList7"/>
    <dgm:cxn modelId="{FD8547FB-DF82-4165-9BF9-993111A52BE5}" type="presParOf" srcId="{241FCBEF-3FEC-4E64-BC1B-BDB9EBBF52A0}" destId="{D148092F-6DBD-4694-BAB1-FA3496590D8D}" srcOrd="1" destOrd="0" presId="urn:microsoft.com/office/officeart/2005/8/layout/hList7"/>
    <dgm:cxn modelId="{491EEC13-CDE9-4BC0-9B26-62C4BB609689}" type="presParOf" srcId="{241FCBEF-3FEC-4E64-BC1B-BDB9EBBF52A0}" destId="{9F4DD9B9-9B31-4CA6-8819-B8588AED57D3}" srcOrd="2" destOrd="0" presId="urn:microsoft.com/office/officeart/2005/8/layout/hList7"/>
    <dgm:cxn modelId="{D52C59EA-F30D-4366-B724-13CDF9677690}" type="presParOf" srcId="{9F4DD9B9-9B31-4CA6-8819-B8588AED57D3}" destId="{50450249-4501-41FC-8FAD-DA8E49FC3C1F}" srcOrd="0" destOrd="0" presId="urn:microsoft.com/office/officeart/2005/8/layout/hList7"/>
    <dgm:cxn modelId="{0F141B5A-2044-4F7F-B5C1-C0C7200B90AF}" type="presParOf" srcId="{9F4DD9B9-9B31-4CA6-8819-B8588AED57D3}" destId="{12B0F9BF-FAAE-4D74-BC11-5F7FAB0C8E99}" srcOrd="1" destOrd="0" presId="urn:microsoft.com/office/officeart/2005/8/layout/hList7"/>
    <dgm:cxn modelId="{CDA35F99-19FB-47C2-833C-5806A22CAE2D}" type="presParOf" srcId="{9F4DD9B9-9B31-4CA6-8819-B8588AED57D3}" destId="{64CE295A-ED61-451A-B12A-EF564FDCCC5C}" srcOrd="2" destOrd="0" presId="urn:microsoft.com/office/officeart/2005/8/layout/hList7"/>
    <dgm:cxn modelId="{6CD26AEC-4A67-402E-BC7C-3B21A710943B}" type="presParOf" srcId="{9F4DD9B9-9B31-4CA6-8819-B8588AED57D3}" destId="{39842F40-117F-4912-A9C7-D70999033AB6}" srcOrd="3" destOrd="0" presId="urn:microsoft.com/office/officeart/2005/8/layout/hList7"/>
    <dgm:cxn modelId="{F9681220-2285-46B9-8CB4-35E0E8F83F52}" type="presParOf" srcId="{241FCBEF-3FEC-4E64-BC1B-BDB9EBBF52A0}" destId="{F9C7B1A4-8C77-4DAC-97E2-72BCE6927816}" srcOrd="3" destOrd="0" presId="urn:microsoft.com/office/officeart/2005/8/layout/hList7"/>
    <dgm:cxn modelId="{D206CECA-1BC9-44B5-8F50-A46789BB81BA}" type="presParOf" srcId="{241FCBEF-3FEC-4E64-BC1B-BDB9EBBF52A0}" destId="{2817AEF6-2462-46BD-942F-3D09DDCA4156}" srcOrd="4" destOrd="0" presId="urn:microsoft.com/office/officeart/2005/8/layout/hList7"/>
    <dgm:cxn modelId="{638B69C2-6977-44AD-B582-D6CE1D0CE3B0}" type="presParOf" srcId="{2817AEF6-2462-46BD-942F-3D09DDCA4156}" destId="{9BFF9CA3-F261-48A1-B969-4A542C7F6BDB}" srcOrd="0" destOrd="0" presId="urn:microsoft.com/office/officeart/2005/8/layout/hList7"/>
    <dgm:cxn modelId="{5C730277-9BCC-40B5-B19C-23576B9567BF}" type="presParOf" srcId="{2817AEF6-2462-46BD-942F-3D09DDCA4156}" destId="{BDC30BC6-9CB6-41D2-999B-1C6EBBB8E364}" srcOrd="1" destOrd="0" presId="urn:microsoft.com/office/officeart/2005/8/layout/hList7"/>
    <dgm:cxn modelId="{575B3A03-C51C-4FAC-8B90-A57E6968B624}" type="presParOf" srcId="{2817AEF6-2462-46BD-942F-3D09DDCA4156}" destId="{D656C500-EC3E-4711-9321-525392CAB640}" srcOrd="2" destOrd="0" presId="urn:microsoft.com/office/officeart/2005/8/layout/hList7"/>
    <dgm:cxn modelId="{B75ECC9B-3AFC-4810-866C-54838E8E7315}" type="presParOf" srcId="{2817AEF6-2462-46BD-942F-3D09DDCA4156}" destId="{E9A1CEDD-2567-4544-96E2-69DD1CE69F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173AE4-93A0-4216-8C0E-E3FC13DF8B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73B2DF-1967-4F54-9AE2-FD46537E3B05}">
      <dgm:prSet/>
      <dgm:spPr/>
      <dgm:t>
        <a:bodyPr/>
        <a:lstStyle/>
        <a:p>
          <a:r>
            <a:rPr lang="ca-ES" dirty="0"/>
            <a:t>GESTIONAR LA CONFIANZA COMO ELEMENTO BASE DE UNA RELACIÓN DE FRANQUICIAS</a:t>
          </a:r>
        </a:p>
      </dgm:t>
    </dgm:pt>
    <dgm:pt modelId="{E632EA95-3D56-40C3-81FD-CFA9D103E894}" type="parTrans" cxnId="{A0C2B107-B470-4AF3-B7EC-E4E123D396D1}">
      <dgm:prSet/>
      <dgm:spPr/>
      <dgm:t>
        <a:bodyPr/>
        <a:lstStyle/>
        <a:p>
          <a:endParaRPr lang="es-ES"/>
        </a:p>
      </dgm:t>
    </dgm:pt>
    <dgm:pt modelId="{D7915F75-DCE8-48FE-8BAE-BF2E57A65D4B}" type="sibTrans" cxnId="{A0C2B107-B470-4AF3-B7EC-E4E123D396D1}">
      <dgm:prSet/>
      <dgm:spPr/>
      <dgm:t>
        <a:bodyPr/>
        <a:lstStyle/>
        <a:p>
          <a:endParaRPr lang="es-ES"/>
        </a:p>
      </dgm:t>
    </dgm:pt>
    <dgm:pt modelId="{533C38FF-FC51-4E61-A186-57840F0E7467}">
      <dgm:prSet/>
      <dgm:spPr/>
      <dgm:t>
        <a:bodyPr/>
        <a:lstStyle/>
        <a:p>
          <a:r>
            <a:rPr lang="ca-ES" dirty="0"/>
            <a:t>PONER EN MARCHA EL PROYECTO SOBRE INFORMACIÓN Y ACTUACIÓN ANTE LA CONFLICTIVIDAD</a:t>
          </a:r>
        </a:p>
      </dgm:t>
    </dgm:pt>
    <dgm:pt modelId="{B8412797-10DB-4235-974B-74F471DB1DDB}" type="parTrans" cxnId="{4DFED8A2-11E9-49E3-8818-31FCA0F26F36}">
      <dgm:prSet/>
      <dgm:spPr/>
      <dgm:t>
        <a:bodyPr/>
        <a:lstStyle/>
        <a:p>
          <a:endParaRPr lang="es-ES"/>
        </a:p>
      </dgm:t>
    </dgm:pt>
    <dgm:pt modelId="{4FC9EB92-39B0-49C6-99CD-40817988D581}" type="sibTrans" cxnId="{4DFED8A2-11E9-49E3-8818-31FCA0F26F36}">
      <dgm:prSet/>
      <dgm:spPr/>
      <dgm:t>
        <a:bodyPr/>
        <a:lstStyle/>
        <a:p>
          <a:endParaRPr lang="es-ES"/>
        </a:p>
      </dgm:t>
    </dgm:pt>
    <dgm:pt modelId="{10B5437B-98A8-4C86-AC6F-BD823FC992A5}">
      <dgm:prSet/>
      <dgm:spPr/>
      <dgm:t>
        <a:bodyPr/>
        <a:lstStyle/>
        <a:p>
          <a:r>
            <a:rPr lang="ca-ES" dirty="0"/>
            <a:t>POTENCIAR LA INTERNACIONALIZACIÓN PLANIFICADA EMPRESARIALMENTE</a:t>
          </a:r>
        </a:p>
      </dgm:t>
    </dgm:pt>
    <dgm:pt modelId="{F0AFB91C-52D3-4B41-A899-7E9810A59BDB}" type="parTrans" cxnId="{DF85B468-63A3-4BAF-BB71-D37539E51927}">
      <dgm:prSet/>
      <dgm:spPr/>
      <dgm:t>
        <a:bodyPr/>
        <a:lstStyle/>
        <a:p>
          <a:endParaRPr lang="es-ES"/>
        </a:p>
      </dgm:t>
    </dgm:pt>
    <dgm:pt modelId="{4BFAC51F-0DD0-4393-9A12-C3CCAB0C4B9E}" type="sibTrans" cxnId="{DF85B468-63A3-4BAF-BB71-D37539E51927}">
      <dgm:prSet/>
      <dgm:spPr/>
      <dgm:t>
        <a:bodyPr/>
        <a:lstStyle/>
        <a:p>
          <a:endParaRPr lang="es-ES"/>
        </a:p>
      </dgm:t>
    </dgm:pt>
    <dgm:pt modelId="{0767537F-4731-4CA3-B176-1604236F83DE}">
      <dgm:prSet/>
      <dgm:spPr/>
      <dgm:t>
        <a:bodyPr/>
        <a:lstStyle/>
        <a:p>
          <a:r>
            <a:rPr lang="ca-ES" dirty="0"/>
            <a:t>INTENSIFICAR LA PARTICIPACIÓN DE LA FRANQUICIA ANTE LAS ADMINISTRACIONES NACIONALES</a:t>
          </a:r>
        </a:p>
      </dgm:t>
    </dgm:pt>
    <dgm:pt modelId="{C42AA202-CF10-49AF-9965-787638265F60}" type="parTrans" cxnId="{5C3F54D4-B519-42F9-8C86-C9AD30963975}">
      <dgm:prSet/>
      <dgm:spPr/>
      <dgm:t>
        <a:bodyPr/>
        <a:lstStyle/>
        <a:p>
          <a:endParaRPr lang="es-ES"/>
        </a:p>
      </dgm:t>
    </dgm:pt>
    <dgm:pt modelId="{D97C25D8-AC48-4E6B-BA49-9ED623714F63}" type="sibTrans" cxnId="{5C3F54D4-B519-42F9-8C86-C9AD30963975}">
      <dgm:prSet/>
      <dgm:spPr/>
      <dgm:t>
        <a:bodyPr/>
        <a:lstStyle/>
        <a:p>
          <a:endParaRPr lang="es-ES"/>
        </a:p>
      </dgm:t>
    </dgm:pt>
    <dgm:pt modelId="{05082EE6-E9F2-4EEC-B9F6-D47B8A8C04CB}">
      <dgm:prSet/>
      <dgm:spPr/>
      <dgm:t>
        <a:bodyPr/>
        <a:lstStyle/>
        <a:p>
          <a:r>
            <a:rPr lang="ca-ES" dirty="0"/>
            <a:t>FOMENTAR LOS ENCUENTROS ENTRE FRANQUICIADORES PARA ESTABLECER PRIORIDADES</a:t>
          </a:r>
        </a:p>
      </dgm:t>
    </dgm:pt>
    <dgm:pt modelId="{AD34A23E-A7B3-4FBC-9086-EBD096545C68}" type="parTrans" cxnId="{7F8A5063-E34F-4505-AFA3-E5C876CF17D7}">
      <dgm:prSet/>
      <dgm:spPr/>
      <dgm:t>
        <a:bodyPr/>
        <a:lstStyle/>
        <a:p>
          <a:endParaRPr lang="es-ES"/>
        </a:p>
      </dgm:t>
    </dgm:pt>
    <dgm:pt modelId="{6CD7E513-A766-487F-B451-0509B8A8A557}" type="sibTrans" cxnId="{7F8A5063-E34F-4505-AFA3-E5C876CF17D7}">
      <dgm:prSet/>
      <dgm:spPr/>
      <dgm:t>
        <a:bodyPr/>
        <a:lstStyle/>
        <a:p>
          <a:endParaRPr lang="es-ES"/>
        </a:p>
      </dgm:t>
    </dgm:pt>
    <dgm:pt modelId="{D75698CF-6CD2-4D47-8467-18FC7B79460C}">
      <dgm:prSet/>
      <dgm:spPr/>
      <dgm:t>
        <a:bodyPr/>
        <a:lstStyle/>
        <a:p>
          <a:r>
            <a:rPr lang="ca-ES" dirty="0"/>
            <a:t>VELAR ACTIVAMENTE POR EL PRESTIGIO DE LA AEF Y DE SUS ASOCIADOS</a:t>
          </a:r>
        </a:p>
      </dgm:t>
    </dgm:pt>
    <dgm:pt modelId="{24242321-C38E-4AB0-88E5-F66574C7A8E4}" type="parTrans" cxnId="{B13F5B9F-A951-4324-9471-8422DBEBC09F}">
      <dgm:prSet/>
      <dgm:spPr/>
      <dgm:t>
        <a:bodyPr/>
        <a:lstStyle/>
        <a:p>
          <a:endParaRPr lang="es-ES"/>
        </a:p>
      </dgm:t>
    </dgm:pt>
    <dgm:pt modelId="{55F1FEFA-2AC7-40FE-B9BB-DE24EFD9BCCB}" type="sibTrans" cxnId="{B13F5B9F-A951-4324-9471-8422DBEBC09F}">
      <dgm:prSet/>
      <dgm:spPr/>
      <dgm:t>
        <a:bodyPr/>
        <a:lstStyle/>
        <a:p>
          <a:endParaRPr lang="es-ES"/>
        </a:p>
      </dgm:t>
    </dgm:pt>
    <dgm:pt modelId="{54F592BC-926B-4B3E-B3D7-5D47714D0A6A}">
      <dgm:prSet/>
      <dgm:spPr/>
      <dgm:t>
        <a:bodyPr/>
        <a:lstStyle/>
        <a:p>
          <a:r>
            <a:rPr lang="ca-ES" dirty="0"/>
            <a:t>PLANTEAR LA INTEGRACIÓN DE LOS FRANQUICIADOS EN LA ASOCIACIÓN</a:t>
          </a:r>
        </a:p>
      </dgm:t>
    </dgm:pt>
    <dgm:pt modelId="{E0478E6A-75B7-4F89-AB99-2DCD0915EB86}" type="sibTrans" cxnId="{F5E6E973-10D4-4EA1-9B64-73F4109621B5}">
      <dgm:prSet/>
      <dgm:spPr/>
      <dgm:t>
        <a:bodyPr/>
        <a:lstStyle/>
        <a:p>
          <a:endParaRPr lang="es-ES"/>
        </a:p>
      </dgm:t>
    </dgm:pt>
    <dgm:pt modelId="{17E6E62D-AF03-4713-992E-3189EDFFFD14}" type="parTrans" cxnId="{F5E6E973-10D4-4EA1-9B64-73F4109621B5}">
      <dgm:prSet/>
      <dgm:spPr/>
      <dgm:t>
        <a:bodyPr/>
        <a:lstStyle/>
        <a:p>
          <a:endParaRPr lang="es-ES"/>
        </a:p>
      </dgm:t>
    </dgm:pt>
    <dgm:pt modelId="{022389F9-C3E9-46B2-8C56-E15535D32A8A}">
      <dgm:prSet/>
      <dgm:spPr/>
      <dgm:t>
        <a:bodyPr/>
        <a:lstStyle/>
        <a:p>
          <a:r>
            <a:rPr lang="ca-ES" dirty="0"/>
            <a:t>APLICAR LA NUEVA VERSIÓN DEL CÓDIGO DEONTOLÓGICO EUROPEO DE LA FRANQUICIA</a:t>
          </a:r>
        </a:p>
      </dgm:t>
    </dgm:pt>
    <dgm:pt modelId="{EBEA1B43-A567-435B-B870-C38431D83613}" type="sibTrans" cxnId="{24693A43-A41F-407E-BD9A-88A987E1F1A8}">
      <dgm:prSet/>
      <dgm:spPr/>
      <dgm:t>
        <a:bodyPr/>
        <a:lstStyle/>
        <a:p>
          <a:endParaRPr lang="es-ES"/>
        </a:p>
      </dgm:t>
    </dgm:pt>
    <dgm:pt modelId="{01B6A7FC-E2A9-491B-97D0-A7BB955B09FA}" type="parTrans" cxnId="{24693A43-A41F-407E-BD9A-88A987E1F1A8}">
      <dgm:prSet/>
      <dgm:spPr/>
      <dgm:t>
        <a:bodyPr/>
        <a:lstStyle/>
        <a:p>
          <a:endParaRPr lang="es-ES"/>
        </a:p>
      </dgm:t>
    </dgm:pt>
    <dgm:pt modelId="{1A4B6595-3452-42F7-9104-ACE5960F89A5}" type="pres">
      <dgm:prSet presAssocID="{48173AE4-93A0-4216-8C0E-E3FC13DF8B10}" presName="linear" presStyleCnt="0">
        <dgm:presLayoutVars>
          <dgm:animLvl val="lvl"/>
          <dgm:resizeHandles val="exact"/>
        </dgm:presLayoutVars>
      </dgm:prSet>
      <dgm:spPr/>
    </dgm:pt>
    <dgm:pt modelId="{7549CCE5-08CE-4A33-875D-CD5CF7417C47}" type="pres">
      <dgm:prSet presAssocID="{D973B2DF-1967-4F54-9AE2-FD46537E3B0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8281882-0EFE-43F3-B7E8-9F0501D52569}" type="pres">
      <dgm:prSet presAssocID="{D7915F75-DCE8-48FE-8BAE-BF2E57A65D4B}" presName="spacer" presStyleCnt="0"/>
      <dgm:spPr/>
    </dgm:pt>
    <dgm:pt modelId="{73832687-0F77-46D1-B87A-18703CBE6BD9}" type="pres">
      <dgm:prSet presAssocID="{533C38FF-FC51-4E61-A186-57840F0E746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05BFD93-7121-47F5-8715-9E136FD88754}" type="pres">
      <dgm:prSet presAssocID="{4FC9EB92-39B0-49C6-99CD-40817988D581}" presName="spacer" presStyleCnt="0"/>
      <dgm:spPr/>
    </dgm:pt>
    <dgm:pt modelId="{99DB6375-573F-410E-B9E0-B9886E919964}" type="pres">
      <dgm:prSet presAssocID="{10B5437B-98A8-4C86-AC6F-BD823FC992A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8F7FFAE-C373-4D4A-9C61-2158CBFA6BF7}" type="pres">
      <dgm:prSet presAssocID="{4BFAC51F-0DD0-4393-9A12-C3CCAB0C4B9E}" presName="spacer" presStyleCnt="0"/>
      <dgm:spPr/>
    </dgm:pt>
    <dgm:pt modelId="{8D0BCABA-A794-4B7B-A6AB-254F4A252B47}" type="pres">
      <dgm:prSet presAssocID="{0767537F-4731-4CA3-B176-1604236F83D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4DD0C77-1079-43E0-ACC5-1A87A7AD1DC3}" type="pres">
      <dgm:prSet presAssocID="{D97C25D8-AC48-4E6B-BA49-9ED623714F63}" presName="spacer" presStyleCnt="0"/>
      <dgm:spPr/>
    </dgm:pt>
    <dgm:pt modelId="{AFC67C01-30D1-430E-AA4C-510B97FFA371}" type="pres">
      <dgm:prSet presAssocID="{022389F9-C3E9-46B2-8C56-E15535D32A8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AC0C8F3-B67A-4D2C-B620-6654D8BBD788}" type="pres">
      <dgm:prSet presAssocID="{EBEA1B43-A567-435B-B870-C38431D83613}" presName="spacer" presStyleCnt="0"/>
      <dgm:spPr/>
    </dgm:pt>
    <dgm:pt modelId="{0A2164EE-5C31-4DB1-A664-3FBB2AC505D0}" type="pres">
      <dgm:prSet presAssocID="{54F592BC-926B-4B3E-B3D7-5D47714D0A6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76E17EE-E6C9-490B-8B4F-90EF024F0E8D}" type="pres">
      <dgm:prSet presAssocID="{E0478E6A-75B7-4F89-AB99-2DCD0915EB86}" presName="spacer" presStyleCnt="0"/>
      <dgm:spPr/>
    </dgm:pt>
    <dgm:pt modelId="{7913FDEE-7C2A-43B4-B13F-5A20D59211C6}" type="pres">
      <dgm:prSet presAssocID="{05082EE6-E9F2-4EEC-B9F6-D47B8A8C04C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E27DB4F-92CD-42BB-9820-F825C190DEE1}" type="pres">
      <dgm:prSet presAssocID="{6CD7E513-A766-487F-B451-0509B8A8A557}" presName="spacer" presStyleCnt="0"/>
      <dgm:spPr/>
    </dgm:pt>
    <dgm:pt modelId="{6D207622-0883-4249-8F86-7681B7066544}" type="pres">
      <dgm:prSet presAssocID="{D75698CF-6CD2-4D47-8467-18FC7B79460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0C2B107-B470-4AF3-B7EC-E4E123D396D1}" srcId="{48173AE4-93A0-4216-8C0E-E3FC13DF8B10}" destId="{D973B2DF-1967-4F54-9AE2-FD46537E3B05}" srcOrd="0" destOrd="0" parTransId="{E632EA95-3D56-40C3-81FD-CFA9D103E894}" sibTransId="{D7915F75-DCE8-48FE-8BAE-BF2E57A65D4B}"/>
    <dgm:cxn modelId="{C1FFF207-0784-4C73-836A-A4173A833EBB}" type="presOf" srcId="{05082EE6-E9F2-4EEC-B9F6-D47B8A8C04CB}" destId="{7913FDEE-7C2A-43B4-B13F-5A20D59211C6}" srcOrd="0" destOrd="0" presId="urn:microsoft.com/office/officeart/2005/8/layout/vList2"/>
    <dgm:cxn modelId="{E4B1EF25-7F89-4AEA-8A37-10A5B59FE6E9}" type="presOf" srcId="{D973B2DF-1967-4F54-9AE2-FD46537E3B05}" destId="{7549CCE5-08CE-4A33-875D-CD5CF7417C47}" srcOrd="0" destOrd="0" presId="urn:microsoft.com/office/officeart/2005/8/layout/vList2"/>
    <dgm:cxn modelId="{91FC692A-F94B-483B-AAA9-1DD6297ECC58}" type="presOf" srcId="{54F592BC-926B-4B3E-B3D7-5D47714D0A6A}" destId="{0A2164EE-5C31-4DB1-A664-3FBB2AC505D0}" srcOrd="0" destOrd="0" presId="urn:microsoft.com/office/officeart/2005/8/layout/vList2"/>
    <dgm:cxn modelId="{24693A43-A41F-407E-BD9A-88A987E1F1A8}" srcId="{48173AE4-93A0-4216-8C0E-E3FC13DF8B10}" destId="{022389F9-C3E9-46B2-8C56-E15535D32A8A}" srcOrd="4" destOrd="0" parTransId="{01B6A7FC-E2A9-491B-97D0-A7BB955B09FA}" sibTransId="{EBEA1B43-A567-435B-B870-C38431D83613}"/>
    <dgm:cxn modelId="{7F8A5063-E34F-4505-AFA3-E5C876CF17D7}" srcId="{48173AE4-93A0-4216-8C0E-E3FC13DF8B10}" destId="{05082EE6-E9F2-4EEC-B9F6-D47B8A8C04CB}" srcOrd="6" destOrd="0" parTransId="{AD34A23E-A7B3-4FBC-9086-EBD096545C68}" sibTransId="{6CD7E513-A766-487F-B451-0509B8A8A557}"/>
    <dgm:cxn modelId="{E622AC64-00DA-42EC-92B8-A6035B6A7138}" type="presOf" srcId="{022389F9-C3E9-46B2-8C56-E15535D32A8A}" destId="{AFC67C01-30D1-430E-AA4C-510B97FFA371}" srcOrd="0" destOrd="0" presId="urn:microsoft.com/office/officeart/2005/8/layout/vList2"/>
    <dgm:cxn modelId="{DF85B468-63A3-4BAF-BB71-D37539E51927}" srcId="{48173AE4-93A0-4216-8C0E-E3FC13DF8B10}" destId="{10B5437B-98A8-4C86-AC6F-BD823FC992A5}" srcOrd="2" destOrd="0" parTransId="{F0AFB91C-52D3-4B41-A899-7E9810A59BDB}" sibTransId="{4BFAC51F-0DD0-4393-9A12-C3CCAB0C4B9E}"/>
    <dgm:cxn modelId="{F5E6E973-10D4-4EA1-9B64-73F4109621B5}" srcId="{48173AE4-93A0-4216-8C0E-E3FC13DF8B10}" destId="{54F592BC-926B-4B3E-B3D7-5D47714D0A6A}" srcOrd="5" destOrd="0" parTransId="{17E6E62D-AF03-4713-992E-3189EDFFFD14}" sibTransId="{E0478E6A-75B7-4F89-AB99-2DCD0915EB86}"/>
    <dgm:cxn modelId="{8B6ABD83-F1F6-4CF7-A8E7-5D5131494BC1}" type="presOf" srcId="{10B5437B-98A8-4C86-AC6F-BD823FC992A5}" destId="{99DB6375-573F-410E-B9E0-B9886E919964}" srcOrd="0" destOrd="0" presId="urn:microsoft.com/office/officeart/2005/8/layout/vList2"/>
    <dgm:cxn modelId="{83FCB793-6A50-4481-8DBF-E71475DD9062}" type="presOf" srcId="{533C38FF-FC51-4E61-A186-57840F0E7467}" destId="{73832687-0F77-46D1-B87A-18703CBE6BD9}" srcOrd="0" destOrd="0" presId="urn:microsoft.com/office/officeart/2005/8/layout/vList2"/>
    <dgm:cxn modelId="{BB16959E-89BC-4A61-8CBE-608B7F241BAF}" type="presOf" srcId="{D75698CF-6CD2-4D47-8467-18FC7B79460C}" destId="{6D207622-0883-4249-8F86-7681B7066544}" srcOrd="0" destOrd="0" presId="urn:microsoft.com/office/officeart/2005/8/layout/vList2"/>
    <dgm:cxn modelId="{B13F5B9F-A951-4324-9471-8422DBEBC09F}" srcId="{48173AE4-93A0-4216-8C0E-E3FC13DF8B10}" destId="{D75698CF-6CD2-4D47-8467-18FC7B79460C}" srcOrd="7" destOrd="0" parTransId="{24242321-C38E-4AB0-88E5-F66574C7A8E4}" sibTransId="{55F1FEFA-2AC7-40FE-B9BB-DE24EFD9BCCB}"/>
    <dgm:cxn modelId="{4DFED8A2-11E9-49E3-8818-31FCA0F26F36}" srcId="{48173AE4-93A0-4216-8C0E-E3FC13DF8B10}" destId="{533C38FF-FC51-4E61-A186-57840F0E7467}" srcOrd="1" destOrd="0" parTransId="{B8412797-10DB-4235-974B-74F471DB1DDB}" sibTransId="{4FC9EB92-39B0-49C6-99CD-40817988D581}"/>
    <dgm:cxn modelId="{EB9A33B2-F828-4392-B9B2-3DD467E0A8FC}" type="presOf" srcId="{0767537F-4731-4CA3-B176-1604236F83DE}" destId="{8D0BCABA-A794-4B7B-A6AB-254F4A252B47}" srcOrd="0" destOrd="0" presId="urn:microsoft.com/office/officeart/2005/8/layout/vList2"/>
    <dgm:cxn modelId="{5C3F54D4-B519-42F9-8C86-C9AD30963975}" srcId="{48173AE4-93A0-4216-8C0E-E3FC13DF8B10}" destId="{0767537F-4731-4CA3-B176-1604236F83DE}" srcOrd="3" destOrd="0" parTransId="{C42AA202-CF10-49AF-9965-787638265F60}" sibTransId="{D97C25D8-AC48-4E6B-BA49-9ED623714F63}"/>
    <dgm:cxn modelId="{DEA25DF9-99A5-4C75-8B0A-57F591891F0F}" type="presOf" srcId="{48173AE4-93A0-4216-8C0E-E3FC13DF8B10}" destId="{1A4B6595-3452-42F7-9104-ACE5960F89A5}" srcOrd="0" destOrd="0" presId="urn:microsoft.com/office/officeart/2005/8/layout/vList2"/>
    <dgm:cxn modelId="{179E26D7-5D2C-468B-B177-432E26AC292D}" type="presParOf" srcId="{1A4B6595-3452-42F7-9104-ACE5960F89A5}" destId="{7549CCE5-08CE-4A33-875D-CD5CF7417C47}" srcOrd="0" destOrd="0" presId="urn:microsoft.com/office/officeart/2005/8/layout/vList2"/>
    <dgm:cxn modelId="{378B8EEB-26BC-4313-8A34-974842FE4CED}" type="presParOf" srcId="{1A4B6595-3452-42F7-9104-ACE5960F89A5}" destId="{28281882-0EFE-43F3-B7E8-9F0501D52569}" srcOrd="1" destOrd="0" presId="urn:microsoft.com/office/officeart/2005/8/layout/vList2"/>
    <dgm:cxn modelId="{676A6B02-8C46-46DB-B69E-5EF198D56444}" type="presParOf" srcId="{1A4B6595-3452-42F7-9104-ACE5960F89A5}" destId="{73832687-0F77-46D1-B87A-18703CBE6BD9}" srcOrd="2" destOrd="0" presId="urn:microsoft.com/office/officeart/2005/8/layout/vList2"/>
    <dgm:cxn modelId="{E9510121-341D-4D1E-956A-3EFFE2D2CE74}" type="presParOf" srcId="{1A4B6595-3452-42F7-9104-ACE5960F89A5}" destId="{905BFD93-7121-47F5-8715-9E136FD88754}" srcOrd="3" destOrd="0" presId="urn:microsoft.com/office/officeart/2005/8/layout/vList2"/>
    <dgm:cxn modelId="{AB664C11-ADC5-4900-B17A-E6A074818E03}" type="presParOf" srcId="{1A4B6595-3452-42F7-9104-ACE5960F89A5}" destId="{99DB6375-573F-410E-B9E0-B9886E919964}" srcOrd="4" destOrd="0" presId="urn:microsoft.com/office/officeart/2005/8/layout/vList2"/>
    <dgm:cxn modelId="{C5643609-FDE2-43C4-B5F1-4AAC1A4F6291}" type="presParOf" srcId="{1A4B6595-3452-42F7-9104-ACE5960F89A5}" destId="{88F7FFAE-C373-4D4A-9C61-2158CBFA6BF7}" srcOrd="5" destOrd="0" presId="urn:microsoft.com/office/officeart/2005/8/layout/vList2"/>
    <dgm:cxn modelId="{CE238A1B-7B87-4DBE-937E-1F64C7EB466F}" type="presParOf" srcId="{1A4B6595-3452-42F7-9104-ACE5960F89A5}" destId="{8D0BCABA-A794-4B7B-A6AB-254F4A252B47}" srcOrd="6" destOrd="0" presId="urn:microsoft.com/office/officeart/2005/8/layout/vList2"/>
    <dgm:cxn modelId="{37C75236-1556-4077-8FAC-23E303990AC8}" type="presParOf" srcId="{1A4B6595-3452-42F7-9104-ACE5960F89A5}" destId="{B4DD0C77-1079-43E0-ACC5-1A87A7AD1DC3}" srcOrd="7" destOrd="0" presId="urn:microsoft.com/office/officeart/2005/8/layout/vList2"/>
    <dgm:cxn modelId="{DA0C86C2-9371-4F97-9D9E-BCA6DCDAD557}" type="presParOf" srcId="{1A4B6595-3452-42F7-9104-ACE5960F89A5}" destId="{AFC67C01-30D1-430E-AA4C-510B97FFA371}" srcOrd="8" destOrd="0" presId="urn:microsoft.com/office/officeart/2005/8/layout/vList2"/>
    <dgm:cxn modelId="{4811FAED-DC09-4173-9931-D62D1FC22B4C}" type="presParOf" srcId="{1A4B6595-3452-42F7-9104-ACE5960F89A5}" destId="{8AC0C8F3-B67A-4D2C-B620-6654D8BBD788}" srcOrd="9" destOrd="0" presId="urn:microsoft.com/office/officeart/2005/8/layout/vList2"/>
    <dgm:cxn modelId="{50C7A0B8-57DA-431A-932D-6E304425C39B}" type="presParOf" srcId="{1A4B6595-3452-42F7-9104-ACE5960F89A5}" destId="{0A2164EE-5C31-4DB1-A664-3FBB2AC505D0}" srcOrd="10" destOrd="0" presId="urn:microsoft.com/office/officeart/2005/8/layout/vList2"/>
    <dgm:cxn modelId="{87D7B3DE-5759-45E2-9EB4-71564F2C6EFB}" type="presParOf" srcId="{1A4B6595-3452-42F7-9104-ACE5960F89A5}" destId="{A76E17EE-E6C9-490B-8B4F-90EF024F0E8D}" srcOrd="11" destOrd="0" presId="urn:microsoft.com/office/officeart/2005/8/layout/vList2"/>
    <dgm:cxn modelId="{6C815C10-8A44-42DE-8A9A-7E95A391D817}" type="presParOf" srcId="{1A4B6595-3452-42F7-9104-ACE5960F89A5}" destId="{7913FDEE-7C2A-43B4-B13F-5A20D59211C6}" srcOrd="12" destOrd="0" presId="urn:microsoft.com/office/officeart/2005/8/layout/vList2"/>
    <dgm:cxn modelId="{6F17AA3E-CFA9-44E3-86A7-C477995E6B75}" type="presParOf" srcId="{1A4B6595-3452-42F7-9104-ACE5960F89A5}" destId="{EE27DB4F-92CD-42BB-9820-F825C190DEE1}" srcOrd="13" destOrd="0" presId="urn:microsoft.com/office/officeart/2005/8/layout/vList2"/>
    <dgm:cxn modelId="{E9774EC6-8E5C-4AF1-A08A-7DB68D04A88D}" type="presParOf" srcId="{1A4B6595-3452-42F7-9104-ACE5960F89A5}" destId="{6D207622-0883-4249-8F86-7681B706654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1B32C-F762-47FB-BFD3-96B02447CDB3}">
      <dsp:nvSpPr>
        <dsp:cNvPr id="0" name=""/>
        <dsp:cNvSpPr/>
      </dsp:nvSpPr>
      <dsp:spPr>
        <a:xfrm>
          <a:off x="0" y="95030"/>
          <a:ext cx="10585204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 err="1"/>
            <a:t>Importancia</a:t>
          </a:r>
          <a:r>
            <a:rPr lang="ca-ES" sz="1700" kern="1200" dirty="0"/>
            <a:t> de la consultoria por </a:t>
          </a:r>
          <a:r>
            <a:rPr lang="ca-ES" sz="1700" kern="1200" dirty="0" err="1"/>
            <a:t>su</a:t>
          </a:r>
          <a:r>
            <a:rPr lang="ca-ES" sz="1700" kern="1200" dirty="0"/>
            <a:t> </a:t>
          </a:r>
          <a:r>
            <a:rPr lang="ca-ES" sz="1700" kern="1200" dirty="0" err="1"/>
            <a:t>incidencia</a:t>
          </a:r>
          <a:r>
            <a:rPr lang="ca-ES" sz="1700" kern="1200" dirty="0"/>
            <a:t> </a:t>
          </a:r>
          <a:r>
            <a:rPr lang="es-ES" sz="1700" kern="1200" noProof="0" dirty="0"/>
            <a:t> sobre nuevos franquiciadores</a:t>
          </a:r>
          <a:endParaRPr lang="ca-ES" sz="1700" kern="1200" dirty="0"/>
        </a:p>
      </dsp:txBody>
      <dsp:txXfrm>
        <a:off x="32967" y="127997"/>
        <a:ext cx="10519270" cy="609393"/>
      </dsp:txXfrm>
    </dsp:sp>
    <dsp:sp modelId="{0F594784-57E1-4086-AA2E-1AAD654479C7}">
      <dsp:nvSpPr>
        <dsp:cNvPr id="0" name=""/>
        <dsp:cNvSpPr/>
      </dsp:nvSpPr>
      <dsp:spPr>
        <a:xfrm>
          <a:off x="0" y="819318"/>
          <a:ext cx="10585204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Hace 4 años la AEF propuso un Código Deontológico de Consultoría, firmado por 8 consultoras (hoy quedan 7), que todavía no lo han desplegado </a:t>
          </a:r>
          <a:endParaRPr lang="ca-ES" sz="1700" kern="1200" dirty="0"/>
        </a:p>
      </dsp:txBody>
      <dsp:txXfrm>
        <a:off x="32967" y="852285"/>
        <a:ext cx="10519270" cy="609393"/>
      </dsp:txXfrm>
    </dsp:sp>
    <dsp:sp modelId="{9E792488-CE4A-4649-8E81-39E2415699DB}">
      <dsp:nvSpPr>
        <dsp:cNvPr id="0" name=""/>
        <dsp:cNvSpPr/>
      </dsp:nvSpPr>
      <dsp:spPr>
        <a:xfrm>
          <a:off x="0" y="1543605"/>
          <a:ext cx="10585204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VISIBILIDAD DE LA AEF EN LAS WEBS DE LAS 11 CONSULTORAS ACTUALMENTE ASOCIADAS:</a:t>
          </a:r>
        </a:p>
      </dsp:txBody>
      <dsp:txXfrm>
        <a:off x="32967" y="1576572"/>
        <a:ext cx="10519270" cy="609393"/>
      </dsp:txXfrm>
    </dsp:sp>
    <dsp:sp modelId="{27143180-A673-414F-9CE8-6D9AC0A7F444}">
      <dsp:nvSpPr>
        <dsp:cNvPr id="0" name=""/>
        <dsp:cNvSpPr/>
      </dsp:nvSpPr>
      <dsp:spPr>
        <a:xfrm>
          <a:off x="0" y="2267893"/>
          <a:ext cx="10585204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	El </a:t>
          </a:r>
          <a:r>
            <a:rPr lang="ca-ES" sz="1700" kern="1200" dirty="0" err="1"/>
            <a:t>logo</a:t>
          </a:r>
          <a:r>
            <a:rPr lang="ca-ES" sz="1700" kern="1200" dirty="0"/>
            <a:t> de la AEF </a:t>
          </a:r>
          <a:r>
            <a:rPr lang="ca-ES" sz="1700" kern="1200" dirty="0" err="1"/>
            <a:t>aparece</a:t>
          </a:r>
          <a:r>
            <a:rPr lang="ca-ES" sz="1700" kern="1200" dirty="0"/>
            <a:t> en  7 casos y NO </a:t>
          </a:r>
          <a:r>
            <a:rPr lang="ca-ES" sz="1700" kern="1200" dirty="0" err="1"/>
            <a:t>aparece</a:t>
          </a:r>
          <a:r>
            <a:rPr lang="ca-ES" sz="1700" kern="1200" dirty="0"/>
            <a:t> en 4.</a:t>
          </a:r>
        </a:p>
      </dsp:txBody>
      <dsp:txXfrm>
        <a:off x="32967" y="2300860"/>
        <a:ext cx="10519270" cy="609393"/>
      </dsp:txXfrm>
    </dsp:sp>
    <dsp:sp modelId="{76F78E89-FFDC-4C73-AB1C-6213FC036864}">
      <dsp:nvSpPr>
        <dsp:cNvPr id="0" name=""/>
        <dsp:cNvSpPr/>
      </dsp:nvSpPr>
      <dsp:spPr>
        <a:xfrm>
          <a:off x="0" y="2992181"/>
          <a:ext cx="10585204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	</a:t>
          </a:r>
          <a:r>
            <a:rPr lang="ca-ES" sz="1700" kern="1200" dirty="0" err="1"/>
            <a:t>Link</a:t>
          </a:r>
          <a:r>
            <a:rPr lang="ca-ES" sz="1700" kern="1200" dirty="0"/>
            <a:t> con la web de la AEF: lo </a:t>
          </a:r>
          <a:r>
            <a:rPr lang="ca-ES" sz="1700" kern="1200" dirty="0" err="1"/>
            <a:t>hay</a:t>
          </a:r>
          <a:r>
            <a:rPr lang="ca-ES" sz="1700" kern="1200" dirty="0"/>
            <a:t> en 2 casos y NO lo </a:t>
          </a:r>
          <a:r>
            <a:rPr lang="ca-ES" sz="1700" kern="1200" dirty="0" err="1"/>
            <a:t>hay</a:t>
          </a:r>
          <a:r>
            <a:rPr lang="ca-ES" sz="1700" kern="1200" dirty="0"/>
            <a:t> en 9.</a:t>
          </a:r>
        </a:p>
      </dsp:txBody>
      <dsp:txXfrm>
        <a:off x="32967" y="3025148"/>
        <a:ext cx="10519270" cy="609393"/>
      </dsp:txXfrm>
    </dsp:sp>
    <dsp:sp modelId="{7D227BC9-9277-47C2-B571-FBA61E73EF4B}">
      <dsp:nvSpPr>
        <dsp:cNvPr id="0" name=""/>
        <dsp:cNvSpPr/>
      </dsp:nvSpPr>
      <dsp:spPr>
        <a:xfrm>
          <a:off x="0" y="3716468"/>
          <a:ext cx="10585204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	Las noticias que remite la AEF se publican en 4  casos y NO se publican en 7. </a:t>
          </a:r>
          <a:endParaRPr lang="ca-ES" sz="1700" kern="1200" dirty="0"/>
        </a:p>
      </dsp:txBody>
      <dsp:txXfrm>
        <a:off x="32967" y="3749435"/>
        <a:ext cx="10519270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B1708-EE89-43CB-8716-C22766DC1523}">
      <dsp:nvSpPr>
        <dsp:cNvPr id="0" name=""/>
        <dsp:cNvSpPr/>
      </dsp:nvSpPr>
      <dsp:spPr>
        <a:xfrm rot="5400000">
          <a:off x="4674631" y="-1207008"/>
          <a:ext cx="321868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/>
            <a:t>RESPUESTA INMEDIATA POR PARTE DE LA AEF EN TODOS LOS CASOS, CUANDO SE HACE PÚBLICO UN CONFLICTO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TAMBIÉN A PETICIÓN DE UN SOCIO O DE UN FRANQUICIADO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OFERTA DE MEDIACIÓN Y/O ARBITRAJE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b="1" kern="1200" dirty="0"/>
            <a:t>POSICIONAMIENTO ANTE LOS MEDIOS DE COMUNICACIÓN</a:t>
          </a:r>
        </a:p>
      </dsp:txBody>
      <dsp:txXfrm rot="-5400000">
        <a:off x="3065288" y="559458"/>
        <a:ext cx="6280253" cy="2904442"/>
      </dsp:txXfrm>
    </dsp:sp>
    <dsp:sp modelId="{571DE9D9-6EF9-47AE-B360-566EA68D11F4}">
      <dsp:nvSpPr>
        <dsp:cNvPr id="0" name=""/>
        <dsp:cNvSpPr/>
      </dsp:nvSpPr>
      <dsp:spPr>
        <a:xfrm>
          <a:off x="555736" y="365200"/>
          <a:ext cx="2509550" cy="3292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dirty="0" err="1"/>
            <a:t>Actuaciones</a:t>
          </a:r>
          <a:r>
            <a:rPr lang="ca-ES" sz="3200" kern="1200" dirty="0"/>
            <a:t> efectuades a lo largo del </a:t>
          </a:r>
          <a:r>
            <a:rPr lang="ca-ES" sz="3200" kern="1200" dirty="0" err="1"/>
            <a:t>ejercicio</a:t>
          </a:r>
          <a:r>
            <a:rPr lang="ca-ES" sz="3200" kern="1200" dirty="0"/>
            <a:t>:</a:t>
          </a:r>
        </a:p>
      </dsp:txBody>
      <dsp:txXfrm>
        <a:off x="678242" y="487706"/>
        <a:ext cx="2264538" cy="3047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6DCA8-6687-45CE-8AA2-5A0CFF64275E}">
      <dsp:nvSpPr>
        <dsp:cNvPr id="0" name=""/>
        <dsp:cNvSpPr/>
      </dsp:nvSpPr>
      <dsp:spPr>
        <a:xfrm>
          <a:off x="0" y="46935"/>
          <a:ext cx="10058399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100" kern="1200" dirty="0"/>
            <a:t>ESPAÑA TIENE UN PUESTO EN EL “BOARD” DE LA EUROPEAN FRANCHISE FEDERATION</a:t>
          </a:r>
          <a:endParaRPr lang="ca-ES" sz="3100" kern="1200" dirty="0"/>
        </a:p>
      </dsp:txBody>
      <dsp:txXfrm>
        <a:off x="60199" y="107134"/>
        <a:ext cx="9938001" cy="1112781"/>
      </dsp:txXfrm>
    </dsp:sp>
    <dsp:sp modelId="{FEE0E821-8700-4BA4-8F8D-F0B78227AEC5}">
      <dsp:nvSpPr>
        <dsp:cNvPr id="0" name=""/>
        <dsp:cNvSpPr/>
      </dsp:nvSpPr>
      <dsp:spPr>
        <a:xfrm>
          <a:off x="0" y="1369395"/>
          <a:ext cx="10058399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100" kern="1200" dirty="0"/>
            <a:t>PROPONEMOS CORREGIR LAS DEBILIDADES ESTRUCTURALES DE LA FEDERACIÓN IBEROAMERICANA DE FRANQUICIAS</a:t>
          </a:r>
          <a:endParaRPr lang="ca-ES" sz="3100" kern="1200" dirty="0"/>
        </a:p>
      </dsp:txBody>
      <dsp:txXfrm>
        <a:off x="60199" y="1429594"/>
        <a:ext cx="9938001" cy="1112781"/>
      </dsp:txXfrm>
    </dsp:sp>
    <dsp:sp modelId="{330363D9-C316-4474-8D71-62A7166D88C7}">
      <dsp:nvSpPr>
        <dsp:cNvPr id="0" name=""/>
        <dsp:cNvSpPr/>
      </dsp:nvSpPr>
      <dsp:spPr>
        <a:xfrm>
          <a:off x="0" y="2691855"/>
          <a:ext cx="10058399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100" kern="1200" dirty="0"/>
            <a:t>PARTICIPACIÓN DIRECTA EN EL WORLD FRANCHISE COUNCIL</a:t>
          </a:r>
          <a:endParaRPr lang="ca-ES" sz="3100" kern="1200" dirty="0"/>
        </a:p>
      </dsp:txBody>
      <dsp:txXfrm>
        <a:off x="60199" y="2752054"/>
        <a:ext cx="9938001" cy="111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2A12B-8F1A-49FE-8B68-CE7FF8848FCF}">
      <dsp:nvSpPr>
        <dsp:cNvPr id="0" name=""/>
        <dsp:cNvSpPr/>
      </dsp:nvSpPr>
      <dsp:spPr>
        <a:xfrm>
          <a:off x="1227" y="737534"/>
          <a:ext cx="2873126" cy="2548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PARTICIPACIÓN  DIRECTA EN LAS FERIAS DE: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GUATEMALA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MÉXICO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PARÍS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BOLONIA</a:t>
          </a:r>
        </a:p>
      </dsp:txBody>
      <dsp:txXfrm>
        <a:off x="75864" y="812171"/>
        <a:ext cx="2723852" cy="2399017"/>
      </dsp:txXfrm>
    </dsp:sp>
    <dsp:sp modelId="{260CAA0C-A440-4A41-84A4-1B5336885D0C}">
      <dsp:nvSpPr>
        <dsp:cNvPr id="0" name=""/>
        <dsp:cNvSpPr/>
      </dsp:nvSpPr>
      <dsp:spPr>
        <a:xfrm>
          <a:off x="3592636" y="1529109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REUNIONES EN LA EUROPEAN FRANCHISE FEDERATION y en el WORLD FRANCHISE COUNCIL</a:t>
          </a:r>
        </a:p>
      </dsp:txBody>
      <dsp:txXfrm>
        <a:off x="3634711" y="1571184"/>
        <a:ext cx="2788976" cy="1352413"/>
      </dsp:txXfrm>
    </dsp:sp>
    <dsp:sp modelId="{AA9C9D05-BE00-48B0-8FD1-A32F4A5DD8E3}">
      <dsp:nvSpPr>
        <dsp:cNvPr id="0" name=""/>
        <dsp:cNvSpPr/>
      </dsp:nvSpPr>
      <dsp:spPr>
        <a:xfrm>
          <a:off x="7185273" y="2060497"/>
          <a:ext cx="2873126" cy="1962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CONTINUADOS CONTACTOS PARA LA APERTURA DE NUEVOS MERCADOS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(USA, </a:t>
          </a:r>
          <a:r>
            <a:rPr lang="es-ES" sz="2000" kern="1200" dirty="0" err="1"/>
            <a:t>Taiwan</a:t>
          </a:r>
          <a:r>
            <a:rPr lang="es-ES" sz="2000" kern="1200" dirty="0"/>
            <a:t>, Irán, </a:t>
          </a:r>
          <a:r>
            <a:rPr lang="es-ES" sz="2000" kern="1200" dirty="0" err="1"/>
            <a:t>etc</a:t>
          </a:r>
          <a:r>
            <a:rPr lang="es-ES" sz="2000" kern="1200" dirty="0"/>
            <a:t>) </a:t>
          </a:r>
        </a:p>
      </dsp:txBody>
      <dsp:txXfrm>
        <a:off x="7242763" y="2117987"/>
        <a:ext cx="2758146" cy="1847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784B-1710-45E0-8221-6957508AD79C}">
      <dsp:nvSpPr>
        <dsp:cNvPr id="0" name=""/>
        <dsp:cNvSpPr/>
      </dsp:nvSpPr>
      <dsp:spPr>
        <a:xfrm>
          <a:off x="147951" y="49113"/>
          <a:ext cx="3621024" cy="1962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100" kern="1200" dirty="0"/>
            <a:t> ÉXITO DE LA SEGUNDA EDICIÓN. NOVIEMBRE 2016</a:t>
          </a:r>
          <a:endParaRPr lang="ca-ES" sz="3100" kern="1200" dirty="0"/>
        </a:p>
      </dsp:txBody>
      <dsp:txXfrm>
        <a:off x="243756" y="144918"/>
        <a:ext cx="3429414" cy="1770956"/>
      </dsp:txXfrm>
    </dsp:sp>
    <dsp:sp modelId="{EB343E0D-E5A1-42F6-943D-A00C72DD4CF6}">
      <dsp:nvSpPr>
        <dsp:cNvPr id="0" name=""/>
        <dsp:cNvSpPr/>
      </dsp:nvSpPr>
      <dsp:spPr>
        <a:xfrm>
          <a:off x="2195531" y="2011680"/>
          <a:ext cx="3621024" cy="1962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100" kern="1200" dirty="0"/>
            <a:t>NUEVA CONVOCATORIA: NOVIEMBRE 2017</a:t>
          </a:r>
          <a:endParaRPr lang="ca-ES" sz="3100" kern="1200" dirty="0"/>
        </a:p>
      </dsp:txBody>
      <dsp:txXfrm>
        <a:off x="2291336" y="2107485"/>
        <a:ext cx="3429414" cy="1770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4EEC-D320-42F7-B29E-8B8BA5F472F3}">
      <dsp:nvSpPr>
        <dsp:cNvPr id="0" name=""/>
        <dsp:cNvSpPr/>
      </dsp:nvSpPr>
      <dsp:spPr>
        <a:xfrm>
          <a:off x="9" y="-136281"/>
          <a:ext cx="3285678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FRANQUICIAS: LIBRO OFICIAL DE LA AEF 2017 21ª edición</a:t>
          </a:r>
          <a:endParaRPr lang="ca-ES" sz="2200" kern="1200" dirty="0"/>
        </a:p>
      </dsp:txBody>
      <dsp:txXfrm>
        <a:off x="9" y="1473062"/>
        <a:ext cx="3285678" cy="1609344"/>
      </dsp:txXfrm>
    </dsp:sp>
    <dsp:sp modelId="{A0797E5A-28BD-43AA-834A-7939BBF052FE}">
      <dsp:nvSpPr>
        <dsp:cNvPr id="0" name=""/>
        <dsp:cNvSpPr/>
      </dsp:nvSpPr>
      <dsp:spPr>
        <a:xfrm>
          <a:off x="975061" y="50523"/>
          <a:ext cx="1339778" cy="133977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50249-4501-41FC-8FAD-DA8E49FC3C1F}">
      <dsp:nvSpPr>
        <dsp:cNvPr id="0" name=""/>
        <dsp:cNvSpPr/>
      </dsp:nvSpPr>
      <dsp:spPr>
        <a:xfrm>
          <a:off x="3386360" y="-190878"/>
          <a:ext cx="3285678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LA FRANQUICIA EN ESPAÑA. Informe Estadístico 2017</a:t>
          </a:r>
          <a:endParaRPr lang="ca-ES" sz="2200" kern="1200" dirty="0"/>
        </a:p>
      </dsp:txBody>
      <dsp:txXfrm>
        <a:off x="3386360" y="1418465"/>
        <a:ext cx="3285678" cy="1609344"/>
      </dsp:txXfrm>
    </dsp:sp>
    <dsp:sp modelId="{39842F40-117F-4912-A9C7-D70999033AB6}">
      <dsp:nvSpPr>
        <dsp:cNvPr id="0" name=""/>
        <dsp:cNvSpPr/>
      </dsp:nvSpPr>
      <dsp:spPr>
        <a:xfrm>
          <a:off x="4359310" y="50523"/>
          <a:ext cx="1339778" cy="133977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F9CA3-F261-48A1-B969-4A542C7F6BDB}">
      <dsp:nvSpPr>
        <dsp:cNvPr id="0" name=""/>
        <dsp:cNvSpPr/>
      </dsp:nvSpPr>
      <dsp:spPr>
        <a:xfrm>
          <a:off x="6770609" y="-190878"/>
          <a:ext cx="3285678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LA FRANQUICIA ESPAÑOLA EN EL MUNDO. Informe Estadístico 2017 </a:t>
          </a:r>
          <a:endParaRPr lang="ca-ES" sz="2200" kern="1200" dirty="0"/>
        </a:p>
      </dsp:txBody>
      <dsp:txXfrm>
        <a:off x="6770609" y="1418465"/>
        <a:ext cx="3285678" cy="1609344"/>
      </dsp:txXfrm>
    </dsp:sp>
    <dsp:sp modelId="{E9A1CEDD-2567-4544-96E2-69DD1CE69FB5}">
      <dsp:nvSpPr>
        <dsp:cNvPr id="0" name=""/>
        <dsp:cNvSpPr/>
      </dsp:nvSpPr>
      <dsp:spPr>
        <a:xfrm>
          <a:off x="7743559" y="50523"/>
          <a:ext cx="1339778" cy="1339778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310B-C615-4530-9B17-9BC7F40D53C7}">
      <dsp:nvSpPr>
        <dsp:cNvPr id="0" name=""/>
        <dsp:cNvSpPr/>
      </dsp:nvSpPr>
      <dsp:spPr>
        <a:xfrm>
          <a:off x="5382784" y="2444885"/>
          <a:ext cx="2704864" cy="1769353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CCE5-08CE-4A33-875D-CD5CF7417C47}">
      <dsp:nvSpPr>
        <dsp:cNvPr id="0" name=""/>
        <dsp:cNvSpPr/>
      </dsp:nvSpPr>
      <dsp:spPr>
        <a:xfrm>
          <a:off x="0" y="103319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GESTIONAR LA CONFIANZA COMO ELEMENTO BASE DE UNA RELACIÓN DE FRANQUICIAS</a:t>
          </a:r>
        </a:p>
      </dsp:txBody>
      <dsp:txXfrm>
        <a:off x="21075" y="124394"/>
        <a:ext cx="10016249" cy="389580"/>
      </dsp:txXfrm>
    </dsp:sp>
    <dsp:sp modelId="{73832687-0F77-46D1-B87A-18703CBE6BD9}">
      <dsp:nvSpPr>
        <dsp:cNvPr id="0" name=""/>
        <dsp:cNvSpPr/>
      </dsp:nvSpPr>
      <dsp:spPr>
        <a:xfrm>
          <a:off x="0" y="586889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PONER EN MARCHA EL PROYECTO SOBRE INFORMACIÓN Y ACTUACIÓN ANTE LA CONFLICTIVIDAD</a:t>
          </a:r>
        </a:p>
      </dsp:txBody>
      <dsp:txXfrm>
        <a:off x="21075" y="607964"/>
        <a:ext cx="10016249" cy="389580"/>
      </dsp:txXfrm>
    </dsp:sp>
    <dsp:sp modelId="{99DB6375-573F-410E-B9E0-B9886E919964}">
      <dsp:nvSpPr>
        <dsp:cNvPr id="0" name=""/>
        <dsp:cNvSpPr/>
      </dsp:nvSpPr>
      <dsp:spPr>
        <a:xfrm>
          <a:off x="0" y="1070460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POTENCIAR LA INTERNACIONALIZACIÓN PLANIFICADA EMPRESARIALMENTE</a:t>
          </a:r>
        </a:p>
      </dsp:txBody>
      <dsp:txXfrm>
        <a:off x="21075" y="1091535"/>
        <a:ext cx="10016249" cy="389580"/>
      </dsp:txXfrm>
    </dsp:sp>
    <dsp:sp modelId="{8D0BCABA-A794-4B7B-A6AB-254F4A252B47}">
      <dsp:nvSpPr>
        <dsp:cNvPr id="0" name=""/>
        <dsp:cNvSpPr/>
      </dsp:nvSpPr>
      <dsp:spPr>
        <a:xfrm>
          <a:off x="0" y="1554029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INTENSIFICAR LA PARTICIPACIÓN DE LA FRANQUICIA ANTE LAS ADMINISTRACIONES NACIONALES</a:t>
          </a:r>
        </a:p>
      </dsp:txBody>
      <dsp:txXfrm>
        <a:off x="21075" y="1575104"/>
        <a:ext cx="10016249" cy="389580"/>
      </dsp:txXfrm>
    </dsp:sp>
    <dsp:sp modelId="{AFC67C01-30D1-430E-AA4C-510B97FFA371}">
      <dsp:nvSpPr>
        <dsp:cNvPr id="0" name=""/>
        <dsp:cNvSpPr/>
      </dsp:nvSpPr>
      <dsp:spPr>
        <a:xfrm>
          <a:off x="0" y="2037599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APLICAR LA NUEVA VERSIÓN DEL CÓDIGO DEONTOLÓGICO EUROPEO DE LA FRANQUICIA</a:t>
          </a:r>
        </a:p>
      </dsp:txBody>
      <dsp:txXfrm>
        <a:off x="21075" y="2058674"/>
        <a:ext cx="10016249" cy="389580"/>
      </dsp:txXfrm>
    </dsp:sp>
    <dsp:sp modelId="{0A2164EE-5C31-4DB1-A664-3FBB2AC505D0}">
      <dsp:nvSpPr>
        <dsp:cNvPr id="0" name=""/>
        <dsp:cNvSpPr/>
      </dsp:nvSpPr>
      <dsp:spPr>
        <a:xfrm>
          <a:off x="0" y="2521170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PLANTEAR LA INTEGRACIÓN DE LOS FRANQUICIADOS EN LA ASOCIACIÓN</a:t>
          </a:r>
        </a:p>
      </dsp:txBody>
      <dsp:txXfrm>
        <a:off x="21075" y="2542245"/>
        <a:ext cx="10016249" cy="389580"/>
      </dsp:txXfrm>
    </dsp:sp>
    <dsp:sp modelId="{7913FDEE-7C2A-43B4-B13F-5A20D59211C6}">
      <dsp:nvSpPr>
        <dsp:cNvPr id="0" name=""/>
        <dsp:cNvSpPr/>
      </dsp:nvSpPr>
      <dsp:spPr>
        <a:xfrm>
          <a:off x="0" y="3004740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FOMENTAR LOS ENCUENTROS ENTRE FRANQUICIADORES PARA ESTABLECER PRIORIDADES</a:t>
          </a:r>
        </a:p>
      </dsp:txBody>
      <dsp:txXfrm>
        <a:off x="21075" y="3025815"/>
        <a:ext cx="10016249" cy="389580"/>
      </dsp:txXfrm>
    </dsp:sp>
    <dsp:sp modelId="{6D207622-0883-4249-8F86-7681B7066544}">
      <dsp:nvSpPr>
        <dsp:cNvPr id="0" name=""/>
        <dsp:cNvSpPr/>
      </dsp:nvSpPr>
      <dsp:spPr>
        <a:xfrm>
          <a:off x="0" y="3488310"/>
          <a:ext cx="100583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VELAR ACTIVAMENTE POR EL PRESTIGIO DE LA AEF Y DE SUS ASOCIADOS</a:t>
          </a:r>
        </a:p>
      </dsp:txBody>
      <dsp:txXfrm>
        <a:off x="21075" y="3509385"/>
        <a:ext cx="10016249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13BA7-EC4E-466C-BFE2-97C387D1988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CC79D-BDBE-47F6-A058-1AE03E4D8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02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676C-FF41-406B-AB5A-35DBE7A79DFA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2BA7-E946-4DF7-842D-8499B72364FF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6DB9-8106-4FD8-88F7-4F42E8AE2283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5545-B777-481B-92AF-8ADB7703EB6F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2191-10B1-46A0-8D9C-5264ABEBCC5A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1D1-56FD-4FC6-9B5D-DCEC822C1801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A65-D95F-4B59-9599-D6604B6E1134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954D-64CD-4968-8DF7-3B28558F7B13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82D0-79EC-4AC8-81F0-7E49B604399A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223A6C-308E-470C-A282-59311819EC19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D62-6379-4A2A-87B6-C73E808B87B9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C10E3A-F5A8-4794-88A3-70CFBCB15B26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/>
              <a:t>XXIV ASAMBLEA GENERAL ORDINARIA DE LA A.E.F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dirty="0"/>
              <a:t>Madrid, 13 de junio de 2017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CONFLICTIVIDAD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b="1" dirty="0"/>
              <a:t>UN PROYECTO A DESARROLLAR:</a:t>
            </a:r>
          </a:p>
          <a:p>
            <a:r>
              <a:rPr lang="es-ES_tradnl" dirty="0"/>
              <a:t>En consecuencia, creo interesante proponer la creación de un </a:t>
            </a:r>
            <a:r>
              <a:rPr lang="es-ES_tradnl" b="1" dirty="0"/>
              <a:t>grupo de trabajo </a:t>
            </a:r>
            <a:r>
              <a:rPr lang="es-ES_tradnl" dirty="0"/>
              <a:t>para el seguimiento, control e información de la situación real de la conflictividad en el sistema de franquicias español.</a:t>
            </a:r>
          </a:p>
          <a:p>
            <a:r>
              <a:rPr lang="es-ES_tradnl" dirty="0"/>
              <a:t>Entiendo que podría desarrollarse desde el </a:t>
            </a:r>
            <a:r>
              <a:rPr lang="es-ES_tradnl" b="1" dirty="0"/>
              <a:t>Comité de Expertos Jurídicos</a:t>
            </a:r>
            <a:r>
              <a:rPr lang="es-ES_tradnl" dirty="0"/>
              <a:t>, apoyado por el </a:t>
            </a:r>
            <a:r>
              <a:rPr lang="es-ES_tradnl" b="1" dirty="0"/>
              <a:t>Departamento de Comunicación </a:t>
            </a:r>
            <a:r>
              <a:rPr lang="es-ES_tradnl" dirty="0"/>
              <a:t>y la propia </a:t>
            </a:r>
            <a:r>
              <a:rPr lang="es-ES_tradnl" b="1" dirty="0"/>
              <a:t>Junta Directiva</a:t>
            </a:r>
            <a:r>
              <a:rPr lang="es-ES_tradnl" dirty="0"/>
              <a:t>.</a:t>
            </a:r>
          </a:p>
          <a:p>
            <a:r>
              <a:rPr lang="es-ES_tradnl" dirty="0"/>
              <a:t>Esto nos daría fuerza ante los medios de comunicación, fiabilidad ante las Administraciones y la Judicatura, permitiendo asistir mejor a cualquier socio que pudiera verse afectado en algún momento.</a:t>
            </a:r>
          </a:p>
          <a:p>
            <a:r>
              <a:rPr lang="es-ES_tradnl" b="1" dirty="0"/>
              <a:t>Es un asunto para no bajar la guardia, dada la repercusión mediática de cualquier incidente.</a:t>
            </a:r>
            <a:r>
              <a:rPr lang="es-ES_tradnl" dirty="0"/>
              <a:t> </a:t>
            </a:r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9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DESARROLLO INTERNACIONAL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75344"/>
              </p:ext>
            </p:extLst>
          </p:nvPr>
        </p:nvGraphicFramePr>
        <p:xfrm>
          <a:off x="1097280" y="1845734"/>
          <a:ext cx="10058400" cy="397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0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DESARROLLO INTERNACIONAL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23783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FERIAS ESPAÑOLAS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PARTICIPACIÓN DIRECTA EN LAS SIGUIENTES FERIAS:</a:t>
            </a:r>
          </a:p>
          <a:p>
            <a:endParaRPr lang="es-ES_tradnl" b="1" dirty="0"/>
          </a:p>
          <a:p>
            <a:pPr algn="ctr"/>
            <a:r>
              <a:rPr lang="es-ES_tradnl" sz="2400" b="1" dirty="0"/>
              <a:t>FRANQUIATLÁNTICO. Vigo</a:t>
            </a:r>
          </a:p>
          <a:p>
            <a:pPr algn="ctr"/>
            <a:r>
              <a:rPr lang="es-ES_tradnl" sz="2400" b="1" dirty="0"/>
              <a:t>EXPOFRANQUICIA. Madrid</a:t>
            </a:r>
          </a:p>
          <a:p>
            <a:pPr algn="ctr"/>
            <a:r>
              <a:rPr lang="es-ES_tradnl" sz="2400" b="1" dirty="0"/>
              <a:t>BIZFRANQUICIAS. Barcelona</a:t>
            </a:r>
          </a:p>
          <a:p>
            <a:pPr algn="ctr"/>
            <a:r>
              <a:rPr lang="es-ES_tradnl" sz="2400" b="1" dirty="0"/>
              <a:t>FRANQUISHOP. Diversas localizaciones</a:t>
            </a:r>
          </a:p>
          <a:p>
            <a:pPr algn="ctr"/>
            <a:r>
              <a:rPr lang="es-ES_tradnl" sz="2400" b="1" dirty="0"/>
              <a:t>FRANKINORTE. Bilbao</a:t>
            </a:r>
          </a:p>
          <a:p>
            <a:pPr algn="ctr"/>
            <a:r>
              <a:rPr lang="es-ES_tradnl" sz="2400" b="1" dirty="0"/>
              <a:t>SIF. Valencia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/>
              <a:t>CONVENIOS FIRMADOS</a:t>
            </a:r>
          </a:p>
        </p:txBody>
      </p:sp>
      <p:sp>
        <p:nvSpPr>
          <p:cNvPr id="3" name="CuadroTexto 2"/>
          <p:cNvSpPr txBox="1"/>
          <p:nvPr/>
        </p:nvSpPr>
        <p:spPr>
          <a:xfrm flipH="1">
            <a:off x="1228299" y="2074459"/>
            <a:ext cx="99273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ASOCIACIÓN DE CHINOS EN ESPAÑA</a:t>
            </a:r>
          </a:p>
          <a:p>
            <a:r>
              <a:rPr lang="es-ES" sz="2800" b="1" dirty="0"/>
              <a:t>CÁMARA DE COMERCIO VENZOLANA y CÁMARA HISPANO-</a:t>
            </a:r>
          </a:p>
          <a:p>
            <a:r>
              <a:rPr lang="es-ES" sz="2800" b="1" dirty="0"/>
              <a:t>VENEZOLANA DE COMERCIO</a:t>
            </a:r>
          </a:p>
          <a:p>
            <a:endParaRPr lang="es-ES" sz="2800" b="1" dirty="0"/>
          </a:p>
          <a:p>
            <a:r>
              <a:rPr lang="es-ES" sz="2800" b="1" dirty="0"/>
              <a:t>IFEMA (Carta de intenciones para la firma de nuevo convenio)</a:t>
            </a:r>
          </a:p>
          <a:p>
            <a:r>
              <a:rPr lang="es-ES" sz="2800" b="1" dirty="0"/>
              <a:t>ICEX (Vigencia hasta 2020)</a:t>
            </a:r>
          </a:p>
          <a:p>
            <a:endParaRPr lang="es-ES" sz="2800" b="1" dirty="0"/>
          </a:p>
          <a:p>
            <a:r>
              <a:rPr lang="es-ES" sz="2800" b="1" dirty="0"/>
              <a:t>UNIVERSIDAD DE LAS PALMAS DE GRAN CANARIA</a:t>
            </a:r>
          </a:p>
          <a:p>
            <a:r>
              <a:rPr lang="es-ES" sz="2800" b="1" dirty="0"/>
              <a:t>FERIA VALENCIA (para SIF 2017)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0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CONGRESO FRANQUICIA FUTURA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348159"/>
              </p:ext>
            </p:extLst>
          </p:nvPr>
        </p:nvGraphicFramePr>
        <p:xfrm>
          <a:off x="1097280" y="1872238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619" y="2115403"/>
            <a:ext cx="3907875" cy="2523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094" y="4576017"/>
            <a:ext cx="1638095" cy="12285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29" y="5060142"/>
            <a:ext cx="2959548" cy="744446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PUBLICACIONES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71263"/>
              </p:ext>
            </p:extLst>
          </p:nvPr>
        </p:nvGraphicFramePr>
        <p:xfrm>
          <a:off x="1097280" y="196856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7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PROYECTOS 2017/2018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97051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8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/>
              <a:t>INFORME DE GESTIÓN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 </a:t>
            </a:r>
            <a:r>
              <a:rPr lang="es-ES_tradnl" b="1" dirty="0"/>
              <a:t>EJERCICIO 2016/2017</a:t>
            </a:r>
          </a:p>
          <a:p>
            <a:pPr algn="r"/>
            <a:r>
              <a:rPr lang="es-ES_tradnl" sz="2000" b="1" dirty="0"/>
              <a:t>Xavier </a:t>
            </a:r>
            <a:r>
              <a:rPr lang="es-ES_tradnl" sz="2000" b="1" dirty="0" err="1"/>
              <a:t>vallhonrat</a:t>
            </a:r>
            <a:r>
              <a:rPr lang="es-ES_tradnl" sz="2000" b="1" dirty="0"/>
              <a:t>, presidente de la </a:t>
            </a:r>
            <a:r>
              <a:rPr lang="es-ES_tradnl" sz="2000" b="1" dirty="0" err="1"/>
              <a:t>aef</a:t>
            </a:r>
            <a:endParaRPr lang="es-ES_tradnl" sz="20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CLAVES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2400" b="1" dirty="0"/>
              <a:t>El punto de partida de la actuación de la Junta Directiva se basó en los proyectos y líneas generales de actuación marcadas por la anterior Asamblea:</a:t>
            </a:r>
          </a:p>
          <a:p>
            <a:endParaRPr lang="es-ES_tradnl" sz="2400" b="1" dirty="0"/>
          </a:p>
          <a:p>
            <a:r>
              <a:rPr lang="es-ES_tradnl" sz="2400" b="1" dirty="0"/>
              <a:t>* </a:t>
            </a:r>
            <a:r>
              <a:rPr lang="es-ES_tradnl" sz="2600" b="1" dirty="0"/>
              <a:t>Fomentar la confianza del mercado hacia el sistema de franquicias</a:t>
            </a:r>
          </a:p>
          <a:p>
            <a:endParaRPr lang="es-ES_tradnl" sz="2600" b="1" dirty="0"/>
          </a:p>
          <a:p>
            <a:r>
              <a:rPr lang="es-ES_tradnl" sz="2600" b="1" dirty="0"/>
              <a:t>* Potenciar la integración de los socios y los servicios que reciben</a:t>
            </a:r>
          </a:p>
          <a:p>
            <a:endParaRPr lang="es-ES_tradnl" sz="2600" b="1" dirty="0"/>
          </a:p>
          <a:p>
            <a:r>
              <a:rPr lang="es-ES_tradnl" sz="2600" b="1" dirty="0"/>
              <a:t>* Seguir y dar respuesta a los casos de conflictividad que se produzcan</a:t>
            </a:r>
          </a:p>
          <a:p>
            <a:endParaRPr lang="es-ES_tradnl" sz="2600" b="1" dirty="0"/>
          </a:p>
          <a:p>
            <a:r>
              <a:rPr lang="es-ES_tradnl" sz="2600" b="1" dirty="0"/>
              <a:t>* Promocionar la internacionalización de las marcas españolas de franquicia</a:t>
            </a:r>
          </a:p>
          <a:p>
            <a:endParaRPr lang="es-ES_tradnl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CONFIANZA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53" y="19473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Desde el punto de vista del Franquiciador, la Confianza viene generada por 2 tipos de elementos:</a:t>
            </a:r>
          </a:p>
          <a:p>
            <a:endParaRPr lang="es-ES_tradnl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577010" y="2902051"/>
            <a:ext cx="3617844" cy="2803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u="sng" dirty="0">
                <a:solidFill>
                  <a:schemeClr val="bg1"/>
                </a:solidFill>
              </a:rPr>
              <a:t>INTRÍNSECOS</a:t>
            </a:r>
            <a:r>
              <a:rPr lang="es-ES_tradnl" dirty="0"/>
              <a:t>: </a:t>
            </a:r>
          </a:p>
          <a:p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How</a:t>
            </a:r>
            <a:r>
              <a:rPr lang="es-ES_tradnl" dirty="0"/>
              <a:t> propio / Marca / Formación / Contrato  que debe tener en cuenta los principios del Código Deontológico / Colaboración máxima Franquiciador-Franquiciado</a:t>
            </a:r>
          </a:p>
          <a:p>
            <a:endParaRPr lang="es-ES_tradnl" dirty="0"/>
          </a:p>
          <a:p>
            <a:pPr algn="ctr"/>
            <a:r>
              <a:rPr lang="es-ES_tradnl" dirty="0"/>
              <a:t>LA EFICACIA “10” DEL SISTEMA COMO OBJETIVO  </a:t>
            </a:r>
          </a:p>
          <a:p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5918753" y="2902051"/>
            <a:ext cx="4864100" cy="251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u="sng" dirty="0"/>
              <a:t>EXTRÍNSECOS</a:t>
            </a:r>
            <a:r>
              <a:rPr lang="es-ES_tradnl" dirty="0"/>
              <a:t>: </a:t>
            </a:r>
          </a:p>
          <a:p>
            <a:r>
              <a:rPr lang="es-ES_tradnl" dirty="0"/>
              <a:t>La acción pública de una Asociación responsable / El apoyo de las Administraciones y de otros agentes como las cámaras de comercio, agencias y empresas “semi-públicas” / Abogados especializados /  Ferias / Consultoras / Medios de Comunicación / Redes Sociales</a:t>
            </a:r>
          </a:p>
          <a:p>
            <a:endParaRPr lang="es-ES_tradnl" dirty="0"/>
          </a:p>
          <a:p>
            <a:pPr algn="ctr"/>
            <a:r>
              <a:rPr lang="es-ES_tradnl" dirty="0"/>
              <a:t>LA REPUTACIÓN “10” COMO OBJETIVO. 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3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dirty="0">
                <a:latin typeface="+mn-lt"/>
              </a:rPr>
              <a:t>CONFIANZA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85461" y="2213113"/>
            <a:ext cx="98702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ACTUACIONES  PRINCIPALES: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Denuncia y renegociación del convenio con Feria Valencia.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Reuniones con la Dirección General de Comercio Interior en relación al mejorable funcionamiento del Registro de Franquiciadores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Potenciación de la imagen pública del sistema a través de Capital Radio y atendiendo (y en ocasiones, orientando) a todos los medios de comunicación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Potenciación de las Redes Sociales con transmisiones en </a:t>
            </a:r>
            <a:r>
              <a:rPr lang="es-ES_tradnl" sz="2000" b="1" dirty="0" err="1"/>
              <a:t>striming</a:t>
            </a:r>
            <a:r>
              <a:rPr lang="es-ES_tradnl" sz="2000" b="1" dirty="0"/>
              <a:t> de eventos, conferencias,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Continuidad en la participación en ferias nacionales e internacionales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Importante participación en organismos internacionales: WCF, EFF y FIAF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/>
              <a:t>Elaboración y presentación de las nuevas estadísticas nacionales e internacionales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b="1" dirty="0"/>
          </a:p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3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5400" b="1" dirty="0"/>
              <a:t>CONFIANZA: EL MERCADO DE CONSULTORÍA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58994"/>
              </p:ext>
            </p:extLst>
          </p:nvPr>
        </p:nvGraphicFramePr>
        <p:xfrm>
          <a:off x="1097280" y="1845733"/>
          <a:ext cx="10585204" cy="448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CONFLICTIVIDAD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32278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_tradnl" sz="5400" b="1" dirty="0"/>
              <a:t>CONFLICTIVIDAD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/>
              <a:t>UN MODELO PARA MEDIRLA:</a:t>
            </a:r>
          </a:p>
          <a:p>
            <a:pPr marL="0" indent="0">
              <a:buNone/>
            </a:pPr>
            <a:r>
              <a:rPr lang="es-ES_tradnl" dirty="0"/>
              <a:t>A falta de una mejor información hemos conocido un dato que indica que en 2015 (no hay información posterior, todavía) se iniciaron </a:t>
            </a:r>
            <a:r>
              <a:rPr lang="es-ES_tradnl" b="1" dirty="0"/>
              <a:t>48 procedimientos judiciales </a:t>
            </a:r>
            <a:r>
              <a:rPr lang="es-ES_tradnl" dirty="0"/>
              <a:t>que alcanzaron la segunda instancia.</a:t>
            </a:r>
          </a:p>
          <a:p>
            <a:r>
              <a:rPr lang="es-ES_tradnl" dirty="0"/>
              <a:t>De estos, </a:t>
            </a:r>
            <a:r>
              <a:rPr lang="es-ES_tradnl" b="1" dirty="0"/>
              <a:t>12 presentados por franquiciados </a:t>
            </a:r>
            <a:r>
              <a:rPr lang="es-ES_tradnl" dirty="0"/>
              <a:t>y </a:t>
            </a:r>
            <a:r>
              <a:rPr lang="es-ES_tradnl" b="1" dirty="0"/>
              <a:t>36 presentados por franquiciadores</a:t>
            </a:r>
            <a:r>
              <a:rPr lang="es-ES_tradnl" dirty="0"/>
              <a:t>.</a:t>
            </a:r>
          </a:p>
          <a:p>
            <a:r>
              <a:rPr lang="es-ES_tradnl" sz="1400" i="1" dirty="0"/>
              <a:t>(Fuente: Juan Carlos Acero Linares)</a:t>
            </a:r>
          </a:p>
          <a:p>
            <a:endParaRPr lang="es-ES_tradnl" sz="1400" i="1" dirty="0"/>
          </a:p>
          <a:p>
            <a:r>
              <a:rPr lang="es-ES_tradnl" dirty="0"/>
              <a:t>Aquel año, según las estadísticas oficiales de la AEF había en España:</a:t>
            </a:r>
          </a:p>
          <a:p>
            <a:r>
              <a:rPr lang="es-ES_tradnl" b="1" dirty="0"/>
              <a:t>                                                     46.125 establecimientos franquiciados</a:t>
            </a:r>
          </a:p>
          <a:p>
            <a:r>
              <a:rPr lang="es-ES_tradnl" b="1" dirty="0"/>
              <a:t>                                                       1.232 marcas franquiciadoras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/>
              <a:t>CONFLICTIVIDAD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600" b="1" dirty="0"/>
              <a:t>UN EJERCICIO TENTATIVO DE MEDICIÓN:</a:t>
            </a:r>
          </a:p>
          <a:p>
            <a:r>
              <a:rPr lang="es-ES_tradnl" b="1" dirty="0"/>
              <a:t>36 procedimientos divididos entre 1.232 franquiciadores equivalen a un 0,026%</a:t>
            </a:r>
          </a:p>
          <a:p>
            <a:r>
              <a:rPr lang="es-ES_tradnl" b="1" dirty="0"/>
              <a:t>12 procedimientos divididos entre 46.125 establecimientos franquiciados equivalen al 2,922%</a:t>
            </a:r>
          </a:p>
          <a:p>
            <a:r>
              <a:rPr lang="es-ES_tradnl" dirty="0"/>
              <a:t>Como no sabemos cuantos procedimientos corresponden a una misma marca, he aplicado un factor corrector consistente en añadir un 80% más a los iniciados por franquiciadores y un 80% menos a los iniciados por franquiciados. El resultado es que:</a:t>
            </a:r>
          </a:p>
          <a:p>
            <a:r>
              <a:rPr lang="es-ES_tradnl" b="1" dirty="0"/>
              <a:t>                                            En el primer caso, pasamos del 0,026% al 0,468%. </a:t>
            </a:r>
          </a:p>
          <a:p>
            <a:r>
              <a:rPr lang="es-ES_tradnl" b="1" dirty="0"/>
              <a:t>                                            En el segundo, pasamos del 2,922% al 5,259%</a:t>
            </a:r>
          </a:p>
          <a:p>
            <a:r>
              <a:rPr lang="es-ES_tradnl" dirty="0"/>
              <a:t>Estas franjas, en principio, podrían situar la conflictividad en su dimensión real, aún que el método empleado es claramente mejorable</a:t>
            </a:r>
          </a:p>
          <a:p>
            <a:r>
              <a:rPr lang="es-ES_tradnl" b="1" dirty="0"/>
              <a:t>Es importante añadir que no incluye los casos producidos entre consultores y sus clientes.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Informe de Gestión. XXIV Asamblea General AEF. XV2017.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349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1229</TotalTime>
  <Words>1235</Words>
  <Application>Microsoft Office PowerPoint</Application>
  <PresentationFormat>Panorámica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Retrospección</vt:lpstr>
      <vt:lpstr>XXIV ASAMBLEA GENERAL ORDINARIA DE LA A.E.F</vt:lpstr>
      <vt:lpstr>INFORME DE GESTIÓN</vt:lpstr>
      <vt:lpstr>CLAVES</vt:lpstr>
      <vt:lpstr>CONFIANZA</vt:lpstr>
      <vt:lpstr>CONFIANZA</vt:lpstr>
      <vt:lpstr>CONFIANZA: EL MERCADO DE CONSULTORÍA</vt:lpstr>
      <vt:lpstr>CONFLICTIVIDAD</vt:lpstr>
      <vt:lpstr>CONFLICTIVIDAD</vt:lpstr>
      <vt:lpstr>CONFLICTIVIDAD</vt:lpstr>
      <vt:lpstr>CONFLICTIVIDAD</vt:lpstr>
      <vt:lpstr>DESARROLLO INTERNACIONAL</vt:lpstr>
      <vt:lpstr>DESARROLLO INTERNACIONAL</vt:lpstr>
      <vt:lpstr>FERIAS ESPAÑOLAS</vt:lpstr>
      <vt:lpstr>CONVENIOS FIRMADOS</vt:lpstr>
      <vt:lpstr>CONGRESO FRANQUICIA FUTURA</vt:lpstr>
      <vt:lpstr>PUBLICACIONES</vt:lpstr>
      <vt:lpstr>PROYECTOS 2017/2018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 ASAMBLEA GENERAL ORDINARIA DE LA A.E.F</dc:title>
  <dc:creator>Xavier</dc:creator>
  <cp:lastModifiedBy>Xavier</cp:lastModifiedBy>
  <cp:revision>56</cp:revision>
  <cp:lastPrinted>2017-06-11T18:26:59Z</cp:lastPrinted>
  <dcterms:created xsi:type="dcterms:W3CDTF">2016-06-29T08:52:20Z</dcterms:created>
  <dcterms:modified xsi:type="dcterms:W3CDTF">2017-06-12T09:52:03Z</dcterms:modified>
</cp:coreProperties>
</file>