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83D0C66-5BF9-4E56-AB13-BA69B8C290F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429000"/>
            <a:ext cx="12192000" cy="249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600" dirty="0">
                <a:solidFill>
                  <a:srgbClr val="0070C0"/>
                </a:solidFill>
              </a:rPr>
              <a:t>    </a:t>
            </a:r>
            <a:endParaRPr lang="es-ES" sz="5600" b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CB3EA7-88FB-44AE-8FEE-1B60D36A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1043189"/>
            <a:ext cx="9169758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2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305" y="130291"/>
            <a:ext cx="5226423" cy="659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92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CADB6-3F70-4DDD-9420-1CAF7220B04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  <a:latin typeface="Arial Black" panose="020B0A04020102020204" pitchFamily="34" charset="0"/>
              </a:rPr>
              <a:t>AGENDA WEBINAR JUNTA DIRECTIVA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9E4FEA0-8EAC-4811-80E7-0F61E0C6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096" y="2367093"/>
            <a:ext cx="3478654" cy="576262"/>
          </a:xfrm>
        </p:spPr>
        <p:txBody>
          <a:bodyPr/>
          <a:lstStyle/>
          <a:p>
            <a:r>
              <a:rPr lang="es-E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CONCESION LINEA CIRCULANTE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AA28EA3-BA7F-484D-845B-6EAF75017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08361" y="2367093"/>
            <a:ext cx="3635549" cy="576262"/>
          </a:xfrm>
        </p:spPr>
        <p:txBody>
          <a:bodyPr/>
          <a:lstStyle/>
          <a:p>
            <a:r>
              <a:rPr lang="es-ES" sz="1800" dirty="0">
                <a:solidFill>
                  <a:srgbClr val="0070C0"/>
                </a:solidFill>
                <a:latin typeface="Arial Black" panose="020B0A04020102020204" pitchFamily="34" charset="0"/>
              </a:rPr>
              <a:t>RELACIONES INSTITUCIONALES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73ECB4E-22EA-4961-9156-7F1EA59EC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2508" y="2301152"/>
            <a:ext cx="3635548" cy="576262"/>
          </a:xfrm>
        </p:spPr>
        <p:txBody>
          <a:bodyPr/>
          <a:lstStyle/>
          <a:p>
            <a:r>
              <a:rPr lang="es-ES" sz="1800" b="1" dirty="0">
                <a:solidFill>
                  <a:srgbClr val="0070C0"/>
                </a:solidFill>
                <a:latin typeface="Arial Black" panose="020B0A04020102020204" pitchFamily="34" charset="0"/>
              </a:rPr>
              <a:t>ASUNTOS REFERENCIADOS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13B05D8F-1F71-404C-94C3-5A30A563C12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314835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b="1" dirty="0">
                <a:solidFill>
                  <a:srgbClr val="0070C0"/>
                </a:solidFill>
              </a:rPr>
              <a:t>MAIL DE 22 DE ABRIL </a:t>
            </a:r>
          </a:p>
          <a:p>
            <a:r>
              <a:rPr lang="es-ES" b="1" dirty="0">
                <a:solidFill>
                  <a:srgbClr val="0070C0"/>
                </a:solidFill>
              </a:rPr>
              <a:t>MARTA  CORTES DE CAJAMAR</a:t>
            </a:r>
          </a:p>
          <a:p>
            <a:r>
              <a:rPr lang="es-ES" b="1" dirty="0">
                <a:solidFill>
                  <a:srgbClr val="0070C0"/>
                </a:solidFill>
              </a:rPr>
              <a:t>RELLENANDO LA INFORMACION PREVIA A LA FIRMA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68F9FD6-BE57-4827-A474-3EA5F4F82ED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3148352"/>
          </a:xfrm>
        </p:spPr>
        <p:txBody>
          <a:bodyPr/>
          <a:lstStyle/>
          <a:p>
            <a:endParaRPr lang="es-ES" sz="1600" b="1" dirty="0">
              <a:solidFill>
                <a:srgbClr val="0070C0"/>
              </a:solidFill>
            </a:endParaRPr>
          </a:p>
          <a:p>
            <a:r>
              <a:rPr lang="es-ES" sz="1600" b="1" dirty="0">
                <a:solidFill>
                  <a:srgbClr val="0070C0"/>
                </a:solidFill>
              </a:rPr>
              <a:t>MINISTRA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-REYES MAROTO 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CONSEJERO DE LA COMUNIDAD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-MANUEL GIMENEZ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ALCALDE DE MADRID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-JOSE LUIS MARTINEZ ALMEIDA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1837CDD7-1BD9-4243-8096-E1708041C8B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73298" y="2877414"/>
            <a:ext cx="3304928" cy="3214293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r>
              <a:rPr lang="es-ES" dirty="0"/>
              <a:t>-</a:t>
            </a:r>
            <a:r>
              <a:rPr lang="es-ES" sz="1600" b="1" dirty="0">
                <a:solidFill>
                  <a:srgbClr val="0070C0"/>
                </a:solidFill>
              </a:rPr>
              <a:t>PUESTA EN MARCHA DE LOS DISTINTOS SECTORES,ES DECIR CALENDARIO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-SOLICITUD DE ENTREVISTA BREVE TANTO AL  CONSEJERO COMO AL ALCALDE 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APORTACIONES PARA LA GUIA DE BUENAS PRACTICAS DEL SECTOR COMERCIAL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INFORMES SEMANALES DE INCIDENCIAS -SEMANA 11 AL 17 DEL AÑO</a:t>
            </a:r>
          </a:p>
        </p:txBody>
      </p:sp>
    </p:spTree>
    <p:extLst>
      <p:ext uri="{BB962C8B-B14F-4D97-AF65-F5344CB8AC3E}">
        <p14:creationId xmlns:p14="http://schemas.microsoft.com/office/powerpoint/2010/main" xmlns="" val="131246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E2A2B37-5F12-4C5F-AFDD-9D3C8EE72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853" y="1493950"/>
            <a:ext cx="10341735" cy="82424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REUNIONES ASOCIACIONES EMPRESARIALES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BEAE5DD6-B0FD-42C2-83DB-843710CAE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856" y="3245475"/>
            <a:ext cx="9259910" cy="2897747"/>
          </a:xfrm>
        </p:spPr>
        <p:txBody>
          <a:bodyPr>
            <a:normAutofit/>
          </a:bodyPr>
          <a:lstStyle/>
          <a:p>
            <a:r>
              <a:rPr lang="es-ES" dirty="0"/>
              <a:t>-</a:t>
            </a:r>
            <a:r>
              <a:rPr lang="es-ES" b="1" dirty="0">
                <a:solidFill>
                  <a:srgbClr val="0070C0"/>
                </a:solidFill>
              </a:rPr>
              <a:t>ASOCIACION ESPAÑOLA DEL RETAIL</a:t>
            </a:r>
          </a:p>
          <a:p>
            <a:r>
              <a:rPr lang="es-ES" b="1" dirty="0">
                <a:solidFill>
                  <a:srgbClr val="FF0000"/>
                </a:solidFill>
              </a:rPr>
              <a:t>LAUREANO TURIENZO PRESIDENTE</a:t>
            </a:r>
          </a:p>
          <a:p>
            <a:r>
              <a:rPr lang="es-ES" dirty="0"/>
              <a:t>-</a:t>
            </a:r>
            <a:r>
              <a:rPr lang="es-ES" b="1" dirty="0">
                <a:solidFill>
                  <a:srgbClr val="0070C0"/>
                </a:solidFill>
              </a:rPr>
              <a:t>CONFEDERACION ESPAÑOLA DE COMERCIO (C.E.C.)(CEOE)</a:t>
            </a:r>
          </a:p>
          <a:p>
            <a:r>
              <a:rPr lang="es-ES" b="1" dirty="0">
                <a:solidFill>
                  <a:srgbClr val="FF0000"/>
                </a:solidFill>
              </a:rPr>
              <a:t>PEDRO CAMPO PRESIDENTE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7539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58A5A-64EA-4492-B848-478B5F53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89722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WEBINAR A.E.F.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A00F1E-571C-474E-ABF5-E03A4EF82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668987"/>
            <a:ext cx="3298976" cy="494664"/>
          </a:xfrm>
        </p:spPr>
        <p:txBody>
          <a:bodyPr/>
          <a:lstStyle/>
          <a:p>
            <a:r>
              <a:rPr lang="es-E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WEBINAR BANCARIO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B03941A-A2C4-4547-A13F-E3F63C581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0F8BABC2-3D1C-4F11-BC2A-CA69068754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68981" y="7405352"/>
            <a:ext cx="2059076" cy="152621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E39EAED-85EB-4F83-A0E6-AEEC446BC4C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9 Imagen" descr="RS Webinar IBEROAMÉRICA A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76" y="2321859"/>
            <a:ext cx="3437965" cy="3953435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9A00F1E-571C-474E-ABF5-E03A4EF821D7}"/>
              </a:ext>
            </a:extLst>
          </p:cNvPr>
          <p:cNvSpPr txBox="1">
            <a:spLocks/>
          </p:cNvSpPr>
          <p:nvPr/>
        </p:nvSpPr>
        <p:spPr>
          <a:xfrm>
            <a:off x="4428049" y="1668982"/>
            <a:ext cx="3298976" cy="494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WEBINAR INTERNACIONAL</a:t>
            </a:r>
            <a:endParaRPr kumimoji="0" lang="es-ES" sz="1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" name="11 Imagen" descr="Webinar AEF Tat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261" y="2303929"/>
            <a:ext cx="3314479" cy="3971363"/>
          </a:xfrm>
          <a:prstGeom prst="rect">
            <a:avLst/>
          </a:prstGeom>
        </p:spPr>
      </p:pic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89A00F1E-571C-474E-ABF5-E03A4EF82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6268" y="1668986"/>
            <a:ext cx="3298976" cy="494664"/>
          </a:xfrm>
        </p:spPr>
        <p:txBody>
          <a:bodyPr/>
          <a:lstStyle/>
          <a:p>
            <a:r>
              <a:rPr lang="es-ES" sz="16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Networking</a:t>
            </a:r>
            <a:r>
              <a:rPr lang="es-E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online</a:t>
            </a:r>
            <a:endParaRPr lang="es-ES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13 Imagen" descr="Webinar bancos I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41" y="2312894"/>
            <a:ext cx="336882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71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73CBD2F2-6378-40C3-B331-74648C248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5645922"/>
              </p:ext>
            </p:extLst>
          </p:nvPr>
        </p:nvGraphicFramePr>
        <p:xfrm>
          <a:off x="3110760" y="188260"/>
          <a:ext cx="5979459" cy="6517340"/>
        </p:xfrm>
        <a:graphic>
          <a:graphicData uri="http://schemas.openxmlformats.org/presentationml/2006/ole">
            <p:oleObj spid="_x0000_s4105" name="Acrobat Document" r:id="rId3" imgW="5409720" imgH="765684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978093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192</TotalTime>
  <Words>122</Words>
  <Application>Microsoft Office PowerPoint</Application>
  <PresentationFormat>Personalizado</PresentationFormat>
  <Paragraphs>31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Gota</vt:lpstr>
      <vt:lpstr>Acrobat Document</vt:lpstr>
      <vt:lpstr>Diapositiva 1</vt:lpstr>
      <vt:lpstr>Diapositiva 2</vt:lpstr>
      <vt:lpstr>AGENDA WEBINAR JUNTA DIRECTIVA</vt:lpstr>
      <vt:lpstr>REUNIONES ASOCIACIONES EMPRESARIALES</vt:lpstr>
      <vt:lpstr>WEBINAR A.E.F.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C.E.C. &amp;A.E.F.</dc:title>
  <dc:creator>Eduardo</dc:creator>
  <cp:lastModifiedBy>veronica</cp:lastModifiedBy>
  <cp:revision>19</cp:revision>
  <dcterms:created xsi:type="dcterms:W3CDTF">2020-04-25T08:29:17Z</dcterms:created>
  <dcterms:modified xsi:type="dcterms:W3CDTF">2020-04-28T16:08:35Z</dcterms:modified>
</cp:coreProperties>
</file>