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5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83D0C66-5BF9-4E56-AB13-BA69B8C290F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3429000"/>
            <a:ext cx="12192000" cy="24955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5600" dirty="0">
                <a:solidFill>
                  <a:srgbClr val="0070C0"/>
                </a:solidFill>
              </a:rPr>
              <a:t>    </a:t>
            </a:r>
            <a:endParaRPr lang="es-ES" sz="5600" b="1" dirty="0">
              <a:solidFill>
                <a:srgbClr val="92D050"/>
              </a:solidFill>
            </a:endParaRPr>
          </a:p>
          <a:p>
            <a:pPr marL="0" indent="0" algn="ctr">
              <a:buNone/>
            </a:pPr>
            <a:endParaRPr lang="es-ES" sz="4000" dirty="0">
              <a:solidFill>
                <a:srgbClr val="0070C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0ECB3EA7-88FB-44AE-8FEE-1B60D36A7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739" y="1043189"/>
            <a:ext cx="9169758" cy="445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0289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8305" y="130291"/>
            <a:ext cx="5226423" cy="659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9269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1CADB6-3F70-4DDD-9420-1CAF7220B04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00B050"/>
            </a:solidFill>
          </a:ln>
        </p:spPr>
        <p:txBody>
          <a:bodyPr/>
          <a:lstStyle/>
          <a:p>
            <a:r>
              <a:rPr lang="es-ES" b="1" dirty="0">
                <a:solidFill>
                  <a:srgbClr val="0070C0"/>
                </a:solidFill>
                <a:latin typeface="Arial Black" panose="020B0A04020102020204" pitchFamily="34" charset="0"/>
              </a:rPr>
              <a:t>AGENDA WEBINAR JUNTA DIRECTIVA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9E4FEA0-8EAC-4811-80E7-0F61E0C6F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4096" y="2367093"/>
            <a:ext cx="3478654" cy="576262"/>
          </a:xfrm>
        </p:spPr>
        <p:txBody>
          <a:bodyPr/>
          <a:lstStyle/>
          <a:p>
            <a:r>
              <a:rPr lang="es-ES" sz="1800" dirty="0">
                <a:solidFill>
                  <a:srgbClr val="0070C0"/>
                </a:solidFill>
                <a:latin typeface="Arial Black" panose="020B0A04020102020204" pitchFamily="34" charset="0"/>
              </a:rPr>
              <a:t>CONCESION LINEA CIRCULANTE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7AA28EA3-BA7F-484D-845B-6EAF75017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108361" y="2367093"/>
            <a:ext cx="3635549" cy="576262"/>
          </a:xfrm>
        </p:spPr>
        <p:txBody>
          <a:bodyPr/>
          <a:lstStyle/>
          <a:p>
            <a:r>
              <a:rPr lang="es-ES" sz="1800" dirty="0">
                <a:solidFill>
                  <a:srgbClr val="0070C0"/>
                </a:solidFill>
                <a:latin typeface="Arial Black" panose="020B0A04020102020204" pitchFamily="34" charset="0"/>
              </a:rPr>
              <a:t>RELACIONES INSTITUCIONALES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A73ECB4E-22EA-4961-9156-7F1EA59ECE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72508" y="2301152"/>
            <a:ext cx="3635548" cy="576262"/>
          </a:xfrm>
        </p:spPr>
        <p:txBody>
          <a:bodyPr/>
          <a:lstStyle/>
          <a:p>
            <a:r>
              <a:rPr lang="es-ES" sz="1800" b="1" dirty="0">
                <a:solidFill>
                  <a:srgbClr val="0070C0"/>
                </a:solidFill>
                <a:latin typeface="Arial Black" panose="020B0A04020102020204" pitchFamily="34" charset="0"/>
              </a:rPr>
              <a:t>ASUNTOS REFERENCIADOS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xmlns="" id="{13B05D8F-1F71-404C-94C3-5A30A563C12F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3148352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  <a:p>
            <a:r>
              <a:rPr lang="es-ES" b="1" dirty="0">
                <a:solidFill>
                  <a:srgbClr val="0070C0"/>
                </a:solidFill>
              </a:rPr>
              <a:t>MAIL DE 22 DE ABRIL </a:t>
            </a:r>
          </a:p>
          <a:p>
            <a:r>
              <a:rPr lang="es-ES" b="1" dirty="0">
                <a:solidFill>
                  <a:srgbClr val="0070C0"/>
                </a:solidFill>
              </a:rPr>
              <a:t>MARTA  CORTES DE CAJAMAR</a:t>
            </a:r>
          </a:p>
          <a:p>
            <a:r>
              <a:rPr lang="es-ES" b="1" dirty="0">
                <a:solidFill>
                  <a:srgbClr val="0070C0"/>
                </a:solidFill>
              </a:rPr>
              <a:t>RELLENANDO LA INFORMACION PREVIA A LA FIRMA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xmlns="" id="{F68F9FD6-BE57-4827-A474-3EA5F4F82ED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3148352"/>
          </a:xfrm>
        </p:spPr>
        <p:txBody>
          <a:bodyPr/>
          <a:lstStyle/>
          <a:p>
            <a:endParaRPr lang="es-ES" sz="1600" b="1" dirty="0">
              <a:solidFill>
                <a:srgbClr val="0070C0"/>
              </a:solidFill>
            </a:endParaRPr>
          </a:p>
          <a:p>
            <a:r>
              <a:rPr lang="es-ES" sz="1600" b="1" dirty="0">
                <a:solidFill>
                  <a:srgbClr val="0070C0"/>
                </a:solidFill>
              </a:rPr>
              <a:t>MINISTRA</a:t>
            </a:r>
          </a:p>
          <a:p>
            <a:r>
              <a:rPr lang="es-ES" sz="1600" b="1" dirty="0">
                <a:solidFill>
                  <a:srgbClr val="0070C0"/>
                </a:solidFill>
              </a:rPr>
              <a:t>-REYES MAROTO </a:t>
            </a:r>
          </a:p>
          <a:p>
            <a:r>
              <a:rPr lang="es-ES" sz="1600" b="1" dirty="0">
                <a:solidFill>
                  <a:srgbClr val="0070C0"/>
                </a:solidFill>
              </a:rPr>
              <a:t>CONSEJERO DE LA COMUNIDAD</a:t>
            </a:r>
          </a:p>
          <a:p>
            <a:r>
              <a:rPr lang="es-ES" sz="1600" b="1" dirty="0">
                <a:solidFill>
                  <a:srgbClr val="0070C0"/>
                </a:solidFill>
              </a:rPr>
              <a:t>-MANUEL GIMENEZ</a:t>
            </a:r>
          </a:p>
          <a:p>
            <a:r>
              <a:rPr lang="es-ES" sz="1600" b="1" dirty="0">
                <a:solidFill>
                  <a:srgbClr val="0070C0"/>
                </a:solidFill>
              </a:rPr>
              <a:t>ALCALDE DE MADRID</a:t>
            </a:r>
          </a:p>
          <a:p>
            <a:r>
              <a:rPr lang="es-ES" sz="1600" b="1" dirty="0">
                <a:solidFill>
                  <a:srgbClr val="0070C0"/>
                </a:solidFill>
              </a:rPr>
              <a:t>-JOSE LUIS MARTINEZ ALMEIDA</a:t>
            </a:r>
            <a:endParaRPr lang="es-ES" b="1" dirty="0">
              <a:solidFill>
                <a:srgbClr val="0070C0"/>
              </a:solidFill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xmlns="" id="{1837CDD7-1BD9-4243-8096-E1708041C8B4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973298" y="2877414"/>
            <a:ext cx="3304928" cy="3214293"/>
          </a:xfrm>
        </p:spPr>
        <p:txBody>
          <a:bodyPr>
            <a:normAutofit fontScale="85000" lnSpcReduction="10000"/>
          </a:bodyPr>
          <a:lstStyle/>
          <a:p>
            <a:endParaRPr lang="es-ES" dirty="0"/>
          </a:p>
          <a:p>
            <a:r>
              <a:rPr lang="es-ES" dirty="0"/>
              <a:t>-</a:t>
            </a:r>
            <a:r>
              <a:rPr lang="es-ES" sz="1600" b="1" dirty="0">
                <a:solidFill>
                  <a:srgbClr val="0070C0"/>
                </a:solidFill>
              </a:rPr>
              <a:t>PUESTA EN MARCHA DE LOS DISTINTOS SECTORES,ES DECIR CALENDARIO</a:t>
            </a:r>
          </a:p>
          <a:p>
            <a:r>
              <a:rPr lang="es-ES" sz="1600" b="1" dirty="0">
                <a:solidFill>
                  <a:srgbClr val="0070C0"/>
                </a:solidFill>
              </a:rPr>
              <a:t>-SOLICITUD DE ENTREVISTA BREVE TANTO AL  CONSEJERO COMO AL ALCALDE </a:t>
            </a:r>
          </a:p>
          <a:p>
            <a:r>
              <a:rPr lang="es-ES" sz="1600" b="1" dirty="0">
                <a:solidFill>
                  <a:srgbClr val="0070C0"/>
                </a:solidFill>
              </a:rPr>
              <a:t>APORTACIONES PARA LA GUIA DE BUENAS PRACTICAS DEL SECTOR COMERCIAL</a:t>
            </a:r>
          </a:p>
          <a:p>
            <a:r>
              <a:rPr lang="es-ES" sz="1600" b="1" dirty="0">
                <a:solidFill>
                  <a:srgbClr val="0070C0"/>
                </a:solidFill>
              </a:rPr>
              <a:t>INFORMES SEMANALES DE INCIDENCIAS -SEMANA 11 AL 17 DEL AÑO</a:t>
            </a:r>
          </a:p>
        </p:txBody>
      </p:sp>
    </p:spTree>
    <p:extLst>
      <p:ext uri="{BB962C8B-B14F-4D97-AF65-F5344CB8AC3E}">
        <p14:creationId xmlns:p14="http://schemas.microsoft.com/office/powerpoint/2010/main" xmlns="" val="1312463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3E2A2B37-5F12-4C5F-AFDD-9D3C8EE72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9853" y="1493950"/>
            <a:ext cx="10341735" cy="824248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REUNIONES ASOCIACIONES EMPRESARIALES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xmlns="" id="{BEAE5DD6-B0FD-42C2-83DB-843710CAE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4856" y="3245475"/>
            <a:ext cx="9259910" cy="2897747"/>
          </a:xfrm>
        </p:spPr>
        <p:txBody>
          <a:bodyPr>
            <a:normAutofit/>
          </a:bodyPr>
          <a:lstStyle/>
          <a:p>
            <a:r>
              <a:rPr lang="es-ES" dirty="0"/>
              <a:t>-</a:t>
            </a:r>
            <a:r>
              <a:rPr lang="es-ES" b="1" dirty="0">
                <a:solidFill>
                  <a:srgbClr val="0070C0"/>
                </a:solidFill>
              </a:rPr>
              <a:t>ASOCIACION ESPAÑOLA DEL RETAIL</a:t>
            </a:r>
          </a:p>
          <a:p>
            <a:r>
              <a:rPr lang="es-ES" b="1" dirty="0">
                <a:solidFill>
                  <a:srgbClr val="FF0000"/>
                </a:solidFill>
              </a:rPr>
              <a:t>LAUREANO TURIENZO PRESIDENTE</a:t>
            </a:r>
          </a:p>
          <a:p>
            <a:r>
              <a:rPr lang="es-ES" dirty="0"/>
              <a:t>-</a:t>
            </a:r>
            <a:r>
              <a:rPr lang="es-ES" b="1" dirty="0">
                <a:solidFill>
                  <a:srgbClr val="0070C0"/>
                </a:solidFill>
              </a:rPr>
              <a:t>CONFEDERACION ESPAÑOLA DE COMERCIO (C.E.C.)(CEOE)</a:t>
            </a:r>
          </a:p>
          <a:p>
            <a:r>
              <a:rPr lang="es-ES" b="1" dirty="0">
                <a:solidFill>
                  <a:srgbClr val="FF0000"/>
                </a:solidFill>
              </a:rPr>
              <a:t>PEDRO CAMPO PRESIDENTE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275398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A58A5A-64EA-4492-B848-478B5F53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897228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0070C0"/>
                </a:solidFill>
                <a:latin typeface="Arial Black" panose="020B0A04020102020204" pitchFamily="34" charset="0"/>
              </a:rPr>
              <a:t>WEBINAR A.E.F.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9A00F1E-571C-474E-ABF5-E03A4EF82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74" y="1668987"/>
            <a:ext cx="3298976" cy="494664"/>
          </a:xfrm>
        </p:spPr>
        <p:txBody>
          <a:bodyPr/>
          <a:lstStyle/>
          <a:p>
            <a:r>
              <a:rPr lang="es-ES" sz="1600" b="1" dirty="0">
                <a:solidFill>
                  <a:srgbClr val="0070C0"/>
                </a:solidFill>
                <a:latin typeface="Arial Black" panose="020B0A04020102020204" pitchFamily="34" charset="0"/>
              </a:rPr>
              <a:t>WEBINAR BANCARIO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B03941A-A2C4-4547-A13F-E3F63C581D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xmlns="" id="{0F8BABC2-3D1C-4F11-BC2A-CA690687546F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868981" y="7405352"/>
            <a:ext cx="2059076" cy="152621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xmlns="" id="{3E39EAED-85EB-4F83-A0E6-AEEC446BC4C3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" name="9 Imagen" descr="RS Webinar IBEROAMÉRICA AE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776" y="2321859"/>
            <a:ext cx="3437965" cy="3953435"/>
          </a:xfrm>
          <a:prstGeom prst="rect">
            <a:avLst/>
          </a:prstGeom>
        </p:spPr>
      </p:pic>
      <p:sp>
        <p:nvSpPr>
          <p:cNvPr id="11" name="Marcador de texto 2">
            <a:extLst>
              <a:ext uri="{FF2B5EF4-FFF2-40B4-BE49-F238E27FC236}">
                <a16:creationId xmlns:a16="http://schemas.microsoft.com/office/drawing/2014/main" xmlns="" id="{89A00F1E-571C-474E-ABF5-E03A4EF821D7}"/>
              </a:ext>
            </a:extLst>
          </p:cNvPr>
          <p:cNvSpPr txBox="1">
            <a:spLocks/>
          </p:cNvSpPr>
          <p:nvPr/>
        </p:nvSpPr>
        <p:spPr>
          <a:xfrm>
            <a:off x="4428049" y="1668982"/>
            <a:ext cx="3298976" cy="4946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WEBINAR INTERNACIONAL</a:t>
            </a:r>
            <a:endParaRPr kumimoji="0" lang="es-ES" sz="1600" b="1" i="0" u="none" strike="noStrike" kern="1200" cap="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12" name="11 Imagen" descr="Webinar AEF Tatu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261" y="2303929"/>
            <a:ext cx="3314479" cy="3971363"/>
          </a:xfrm>
          <a:prstGeom prst="rect">
            <a:avLst/>
          </a:prstGeom>
        </p:spPr>
      </p:pic>
      <p:sp>
        <p:nvSpPr>
          <p:cNvPr id="13" name="Marcador de texto 2">
            <a:extLst>
              <a:ext uri="{FF2B5EF4-FFF2-40B4-BE49-F238E27FC236}">
                <a16:creationId xmlns:a16="http://schemas.microsoft.com/office/drawing/2014/main" xmlns="" id="{89A00F1E-571C-474E-ABF5-E03A4EF82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06268" y="1668986"/>
            <a:ext cx="3298976" cy="494664"/>
          </a:xfrm>
        </p:spPr>
        <p:txBody>
          <a:bodyPr/>
          <a:lstStyle/>
          <a:p>
            <a:r>
              <a:rPr lang="es-ES" sz="1600" b="1" dirty="0" err="1" smtClean="0">
                <a:solidFill>
                  <a:srgbClr val="0070C0"/>
                </a:solidFill>
                <a:latin typeface="Arial Black" panose="020B0A04020102020204" pitchFamily="34" charset="0"/>
              </a:rPr>
              <a:t>Networking</a:t>
            </a:r>
            <a:r>
              <a:rPr lang="es-ES" sz="16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online</a:t>
            </a:r>
            <a:endParaRPr lang="es-ES" sz="16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13 Imagen" descr="Webinar bancos IC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541" y="2312894"/>
            <a:ext cx="3368826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8710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xmlns="" id="{73CBD2F2-6378-40C3-B331-74648C248A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35645922"/>
              </p:ext>
            </p:extLst>
          </p:nvPr>
        </p:nvGraphicFramePr>
        <p:xfrm>
          <a:off x="3110760" y="188260"/>
          <a:ext cx="5979459" cy="6517340"/>
        </p:xfrm>
        <a:graphic>
          <a:graphicData uri="http://schemas.openxmlformats.org/presentationml/2006/ole">
            <p:oleObj spid="_x0000_s4105" name="Acrobat Document" r:id="rId3" imgW="5409720" imgH="7656840" progId="AcroExch.Document.11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09780931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TM04033925[[fn=Gota]]</Template>
  <TotalTime>192</TotalTime>
  <Words>122</Words>
  <Application>Microsoft Office PowerPoint</Application>
  <PresentationFormat>Personalizado</PresentationFormat>
  <Paragraphs>31</Paragraphs>
  <Slides>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Gota</vt:lpstr>
      <vt:lpstr>Acrobat Document</vt:lpstr>
      <vt:lpstr>Diapositiva 1</vt:lpstr>
      <vt:lpstr>Diapositiva 2</vt:lpstr>
      <vt:lpstr>AGENDA WEBINAR JUNTA DIRECTIVA</vt:lpstr>
      <vt:lpstr>REUNIONES ASOCIACIONES EMPRESARIALES</vt:lpstr>
      <vt:lpstr>WEBINAR A.E.F.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C.E.C. &amp;A.E.F.</dc:title>
  <dc:creator>Eduardo</dc:creator>
  <cp:lastModifiedBy>veronica</cp:lastModifiedBy>
  <cp:revision>19</cp:revision>
  <dcterms:created xsi:type="dcterms:W3CDTF">2020-04-25T08:29:17Z</dcterms:created>
  <dcterms:modified xsi:type="dcterms:W3CDTF">2020-04-28T16:08:35Z</dcterms:modified>
</cp:coreProperties>
</file>